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5"/>
  </p:notesMasterIdLst>
  <p:handoutMasterIdLst>
    <p:handoutMasterId r:id="rId26"/>
  </p:handoutMasterIdLst>
  <p:sldIdLst>
    <p:sldId id="256" r:id="rId5"/>
    <p:sldId id="258" r:id="rId6"/>
    <p:sldId id="264" r:id="rId7"/>
    <p:sldId id="257" r:id="rId8"/>
    <p:sldId id="283" r:id="rId9"/>
    <p:sldId id="289" r:id="rId10"/>
    <p:sldId id="290" r:id="rId11"/>
    <p:sldId id="262" r:id="rId12"/>
    <p:sldId id="288" r:id="rId13"/>
    <p:sldId id="268" r:id="rId14"/>
    <p:sldId id="277" r:id="rId15"/>
    <p:sldId id="270" r:id="rId16"/>
    <p:sldId id="285" r:id="rId17"/>
    <p:sldId id="265" r:id="rId18"/>
    <p:sldId id="291" r:id="rId19"/>
    <p:sldId id="275" r:id="rId20"/>
    <p:sldId id="293" r:id="rId21"/>
    <p:sldId id="294" r:id="rId22"/>
    <p:sldId id="267" r:id="rId23"/>
    <p:sldId id="263" r:id="rId24"/>
  </p:sldIdLst>
  <p:sldSz cx="6858000" cy="9906000" type="A4"/>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40"/>
    <a:srgbClr val="00DE64"/>
    <a:srgbClr val="FFC000"/>
    <a:srgbClr val="E45664"/>
    <a:srgbClr val="BE1E2D"/>
    <a:srgbClr val="3485A0"/>
    <a:srgbClr val="259807"/>
    <a:srgbClr val="FAF48F"/>
    <a:srgbClr val="41719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3D892-9528-42E4-AF35-82215EC594F8}" v="62" dt="2020-10-20T17:48:34.126"/>
    <p1510:client id="{B6E50E2D-0321-416A-A4CA-B7BA48238612}" v="133" dt="2020-10-21T08:01:40.278"/>
    <p1510:client id="{D7150304-EEFA-4340-87E6-6574AD6F7170}" v="7" dt="2021-09-30T16:35:13.982"/>
    <p1510:client id="{E2170215-244A-4A70-817A-643BFC1C7D71}" v="104" dt="2020-10-20T15:14:30.776"/>
    <p1510:client id="{F4A657E9-00DC-4328-AE63-4D8C986992BB}" v="43" dt="2021-09-30T16:33:41.534"/>
    <p1510:client id="{FB884681-3FFE-4390-8014-3F6EF60F5E03}" v="22" dt="2021-09-30T16:42:11.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44" d="100"/>
          <a:sy n="44" d="100"/>
        </p:scale>
        <p:origin x="2164" y="-56"/>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van der Mescht" userId="S::grade2a@cbskuwait.com::023f5302-a5e3-4ec7-8f7b-4a9a59561086" providerId="AD" clId="Web-{FB884681-3FFE-4390-8014-3F6EF60F5E03}"/>
    <pc:docChg chg="modSld">
      <pc:chgData name="Monique van der Mescht" userId="S::grade2a@cbskuwait.com::023f5302-a5e3-4ec7-8f7b-4a9a59561086" providerId="AD" clId="Web-{FB884681-3FFE-4390-8014-3F6EF60F5E03}" dt="2021-09-30T16:42:11.755" v="11" actId="1076"/>
      <pc:docMkLst>
        <pc:docMk/>
      </pc:docMkLst>
      <pc:sldChg chg="modSp">
        <pc:chgData name="Monique van der Mescht" userId="S::grade2a@cbskuwait.com::023f5302-a5e3-4ec7-8f7b-4a9a59561086" providerId="AD" clId="Web-{FB884681-3FFE-4390-8014-3F6EF60F5E03}" dt="2021-09-30T16:42:11.755" v="11" actId="1076"/>
        <pc:sldMkLst>
          <pc:docMk/>
          <pc:sldMk cId="2193738821" sldId="267"/>
        </pc:sldMkLst>
        <pc:spChg chg="mod">
          <ac:chgData name="Monique van der Mescht" userId="S::grade2a@cbskuwait.com::023f5302-a5e3-4ec7-8f7b-4a9a59561086" providerId="AD" clId="Web-{FB884681-3FFE-4390-8014-3F6EF60F5E03}" dt="2021-09-30T16:42:01.567" v="9" actId="20577"/>
          <ac:spMkLst>
            <pc:docMk/>
            <pc:sldMk cId="2193738821" sldId="267"/>
            <ac:spMk id="28" creationId="{00000000-0000-0000-0000-000000000000}"/>
          </ac:spMkLst>
        </pc:spChg>
        <pc:spChg chg="mod">
          <ac:chgData name="Monique van der Mescht" userId="S::grade2a@cbskuwait.com::023f5302-a5e3-4ec7-8f7b-4a9a59561086" providerId="AD" clId="Web-{FB884681-3FFE-4390-8014-3F6EF60F5E03}" dt="2021-09-30T16:42:11.755" v="11" actId="1076"/>
          <ac:spMkLst>
            <pc:docMk/>
            <pc:sldMk cId="2193738821" sldId="267"/>
            <ac:spMk id="30" creationId="{00000000-0000-0000-0000-000000000000}"/>
          </ac:spMkLst>
        </pc:spChg>
        <pc:picChg chg="mod">
          <ac:chgData name="Monique van der Mescht" userId="S::grade2a@cbskuwait.com::023f5302-a5e3-4ec7-8f7b-4a9a59561086" providerId="AD" clId="Web-{FB884681-3FFE-4390-8014-3F6EF60F5E03}" dt="2021-09-30T16:42:08.615" v="10" actId="1076"/>
          <ac:picMkLst>
            <pc:docMk/>
            <pc:sldMk cId="2193738821" sldId="267"/>
            <ac:picMk id="16" creationId="{BE234A9C-A33A-4995-9EE3-461A4A96A1AE}"/>
          </ac:picMkLst>
        </pc:picChg>
      </pc:sldChg>
    </pc:docChg>
  </pc:docChgLst>
  <pc:docChgLst>
    <pc:chgData name="Monique van der Mescht" userId="S::grade2a@cbskuwait.com::023f5302-a5e3-4ec7-8f7b-4a9a59561086" providerId="AD" clId="Web-{F4A657E9-00DC-4328-AE63-4D8C986992BB}"/>
    <pc:docChg chg="modSld">
      <pc:chgData name="Monique van der Mescht" userId="S::grade2a@cbskuwait.com::023f5302-a5e3-4ec7-8f7b-4a9a59561086" providerId="AD" clId="Web-{F4A657E9-00DC-4328-AE63-4D8C986992BB}" dt="2021-09-30T16:33:41.534" v="35" actId="14100"/>
      <pc:docMkLst>
        <pc:docMk/>
      </pc:docMkLst>
      <pc:sldChg chg="modSp">
        <pc:chgData name="Monique van der Mescht" userId="S::grade2a@cbskuwait.com::023f5302-a5e3-4ec7-8f7b-4a9a59561086" providerId="AD" clId="Web-{F4A657E9-00DC-4328-AE63-4D8C986992BB}" dt="2021-09-30T16:31:21.775" v="4" actId="1076"/>
        <pc:sldMkLst>
          <pc:docMk/>
          <pc:sldMk cId="1578222040" sldId="265"/>
        </pc:sldMkLst>
        <pc:picChg chg="mod">
          <ac:chgData name="Monique van der Mescht" userId="S::grade2a@cbskuwait.com::023f5302-a5e3-4ec7-8f7b-4a9a59561086" providerId="AD" clId="Web-{F4A657E9-00DC-4328-AE63-4D8C986992BB}" dt="2021-09-30T16:31:21.775" v="4" actId="1076"/>
          <ac:picMkLst>
            <pc:docMk/>
            <pc:sldMk cId="1578222040" sldId="265"/>
            <ac:picMk id="22" creationId="{92922C6F-F9A1-4456-BBD9-E9310F95AD66}"/>
          </ac:picMkLst>
        </pc:picChg>
      </pc:sldChg>
      <pc:sldChg chg="modSp">
        <pc:chgData name="Monique van der Mescht" userId="S::grade2a@cbskuwait.com::023f5302-a5e3-4ec7-8f7b-4a9a59561086" providerId="AD" clId="Web-{F4A657E9-00DC-4328-AE63-4D8C986992BB}" dt="2021-09-30T16:33:41.534" v="35" actId="14100"/>
        <pc:sldMkLst>
          <pc:docMk/>
          <pc:sldMk cId="2193738821" sldId="267"/>
        </pc:sldMkLst>
        <pc:spChg chg="mod">
          <ac:chgData name="Monique van der Mescht" userId="S::grade2a@cbskuwait.com::023f5302-a5e3-4ec7-8f7b-4a9a59561086" providerId="AD" clId="Web-{F4A657E9-00DC-4328-AE63-4D8C986992BB}" dt="2021-09-30T16:32:29.342" v="27" actId="1076"/>
          <ac:spMkLst>
            <pc:docMk/>
            <pc:sldMk cId="2193738821" sldId="267"/>
            <ac:spMk id="28" creationId="{00000000-0000-0000-0000-000000000000}"/>
          </ac:spMkLst>
        </pc:spChg>
        <pc:spChg chg="mod">
          <ac:chgData name="Monique van der Mescht" userId="S::grade2a@cbskuwait.com::023f5302-a5e3-4ec7-8f7b-4a9a59561086" providerId="AD" clId="Web-{F4A657E9-00DC-4328-AE63-4D8C986992BB}" dt="2021-09-30T16:31:37.963" v="9" actId="20577"/>
          <ac:spMkLst>
            <pc:docMk/>
            <pc:sldMk cId="2193738821" sldId="267"/>
            <ac:spMk id="29" creationId="{00000000-0000-0000-0000-000000000000}"/>
          </ac:spMkLst>
        </pc:spChg>
        <pc:spChg chg="mod">
          <ac:chgData name="Monique van der Mescht" userId="S::grade2a@cbskuwait.com::023f5302-a5e3-4ec7-8f7b-4a9a59561086" providerId="AD" clId="Web-{F4A657E9-00DC-4328-AE63-4D8C986992BB}" dt="2021-09-30T16:32:32.108" v="28" actId="1076"/>
          <ac:spMkLst>
            <pc:docMk/>
            <pc:sldMk cId="2193738821" sldId="267"/>
            <ac:spMk id="30" creationId="{00000000-0000-0000-0000-000000000000}"/>
          </ac:spMkLst>
        </pc:spChg>
        <pc:picChg chg="mod">
          <ac:chgData name="Monique van der Mescht" userId="S::grade2a@cbskuwait.com::023f5302-a5e3-4ec7-8f7b-4a9a59561086" providerId="AD" clId="Web-{F4A657E9-00DC-4328-AE63-4D8C986992BB}" dt="2021-09-30T16:32:23.623" v="25" actId="1076"/>
          <ac:picMkLst>
            <pc:docMk/>
            <pc:sldMk cId="2193738821" sldId="267"/>
            <ac:picMk id="16" creationId="{BE234A9C-A33A-4995-9EE3-461A4A96A1AE}"/>
          </ac:picMkLst>
        </pc:picChg>
        <pc:picChg chg="mod">
          <ac:chgData name="Monique van der Mescht" userId="S::grade2a@cbskuwait.com::023f5302-a5e3-4ec7-8f7b-4a9a59561086" providerId="AD" clId="Web-{F4A657E9-00DC-4328-AE63-4D8C986992BB}" dt="2021-09-30T16:31:54.886" v="16" actId="1076"/>
          <ac:picMkLst>
            <pc:docMk/>
            <pc:sldMk cId="2193738821" sldId="267"/>
            <ac:picMk id="19" creationId="{BEFA4A37-4D9C-4402-BFC2-6E9F75B9652C}"/>
          </ac:picMkLst>
        </pc:picChg>
        <pc:picChg chg="mod">
          <ac:chgData name="Monique van der Mescht" userId="S::grade2a@cbskuwait.com::023f5302-a5e3-4ec7-8f7b-4a9a59561086" providerId="AD" clId="Web-{F4A657E9-00DC-4328-AE63-4D8C986992BB}" dt="2021-09-30T16:32:05.043" v="19" actId="1076"/>
          <ac:picMkLst>
            <pc:docMk/>
            <pc:sldMk cId="2193738821" sldId="267"/>
            <ac:picMk id="23" creationId="{DC27474F-C889-4BA2-88FE-43B413178D35}"/>
          </ac:picMkLst>
        </pc:picChg>
        <pc:picChg chg="mod">
          <ac:chgData name="Monique van der Mescht" userId="S::grade2a@cbskuwait.com::023f5302-a5e3-4ec7-8f7b-4a9a59561086" providerId="AD" clId="Web-{F4A657E9-00DC-4328-AE63-4D8C986992BB}" dt="2021-09-30T16:32:06.934" v="20" actId="1076"/>
          <ac:picMkLst>
            <pc:docMk/>
            <pc:sldMk cId="2193738821" sldId="267"/>
            <ac:picMk id="25" creationId="{42B8A370-0243-494D-B9B9-4CB361B474AC}"/>
          </ac:picMkLst>
        </pc:picChg>
        <pc:picChg chg="mod">
          <ac:chgData name="Monique van der Mescht" userId="S::grade2a@cbskuwait.com::023f5302-a5e3-4ec7-8f7b-4a9a59561086" providerId="AD" clId="Web-{F4A657E9-00DC-4328-AE63-4D8C986992BB}" dt="2021-09-30T16:33:41.534" v="35" actId="14100"/>
          <ac:picMkLst>
            <pc:docMk/>
            <pc:sldMk cId="2193738821" sldId="267"/>
            <ac:picMk id="1030" creationId="{0FBC9CFA-8E2B-410F-9C0C-2E3B9CFA1465}"/>
          </ac:picMkLst>
        </pc:picChg>
      </pc:sldChg>
      <pc:sldChg chg="modSp">
        <pc:chgData name="Monique van der Mescht" userId="S::grade2a@cbskuwait.com::023f5302-a5e3-4ec7-8f7b-4a9a59561086" providerId="AD" clId="Web-{F4A657E9-00DC-4328-AE63-4D8C986992BB}" dt="2021-09-30T16:30:56.742" v="0" actId="1076"/>
        <pc:sldMkLst>
          <pc:docMk/>
          <pc:sldMk cId="48172855" sldId="270"/>
        </pc:sldMkLst>
        <pc:picChg chg="mod">
          <ac:chgData name="Monique van der Mescht" userId="S::grade2a@cbskuwait.com::023f5302-a5e3-4ec7-8f7b-4a9a59561086" providerId="AD" clId="Web-{F4A657E9-00DC-4328-AE63-4D8C986992BB}" dt="2021-09-30T16:30:56.742" v="0" actId="1076"/>
          <ac:picMkLst>
            <pc:docMk/>
            <pc:sldMk cId="48172855" sldId="270"/>
            <ac:picMk id="6" creationId="{5F1F29EB-748B-4DE3-819C-E11940DAEBA4}"/>
          </ac:picMkLst>
        </pc:picChg>
      </pc:sldChg>
      <pc:sldChg chg="modSp">
        <pc:chgData name="Monique van der Mescht" userId="S::grade2a@cbskuwait.com::023f5302-a5e3-4ec7-8f7b-4a9a59561086" providerId="AD" clId="Web-{F4A657E9-00DC-4328-AE63-4D8C986992BB}" dt="2021-09-30T16:33:13.267" v="33" actId="14100"/>
        <pc:sldMkLst>
          <pc:docMk/>
          <pc:sldMk cId="318433872" sldId="277"/>
        </pc:sldMkLst>
        <pc:picChg chg="mod">
          <ac:chgData name="Monique van der Mescht" userId="S::grade2a@cbskuwait.com::023f5302-a5e3-4ec7-8f7b-4a9a59561086" providerId="AD" clId="Web-{F4A657E9-00DC-4328-AE63-4D8C986992BB}" dt="2021-09-30T16:33:13.267" v="33" actId="14100"/>
          <ac:picMkLst>
            <pc:docMk/>
            <pc:sldMk cId="318433872" sldId="277"/>
            <ac:picMk id="9" creationId="{CFFB29C5-F0AE-4EF9-9ADD-0C980F1F462E}"/>
          </ac:picMkLst>
        </pc:picChg>
      </pc:sldChg>
      <pc:sldChg chg="modSp">
        <pc:chgData name="Monique van der Mescht" userId="S::grade2a@cbskuwait.com::023f5302-a5e3-4ec7-8f7b-4a9a59561086" providerId="AD" clId="Web-{F4A657E9-00DC-4328-AE63-4D8C986992BB}" dt="2021-09-30T16:32:53.828" v="29" actId="1076"/>
        <pc:sldMkLst>
          <pc:docMk/>
          <pc:sldMk cId="2568221067" sldId="284"/>
        </pc:sldMkLst>
        <pc:picChg chg="mod">
          <ac:chgData name="Monique van der Mescht" userId="S::grade2a@cbskuwait.com::023f5302-a5e3-4ec7-8f7b-4a9a59561086" providerId="AD" clId="Web-{F4A657E9-00DC-4328-AE63-4D8C986992BB}" dt="2021-09-30T16:32:53.828" v="29" actId="1076"/>
          <ac:picMkLst>
            <pc:docMk/>
            <pc:sldMk cId="2568221067" sldId="284"/>
            <ac:picMk id="20" creationId="{AA45EFE8-262C-4A23-9616-D76D21E71A52}"/>
          </ac:picMkLst>
        </pc:picChg>
      </pc:sldChg>
    </pc:docChg>
  </pc:docChgLst>
  <pc:docChgLst>
    <pc:chgData name="Haseena Hydrose" userId="S::haseena@tmckuwait.com::63f395fb-1d74-4160-8b2f-591241787cea" providerId="AD" clId="Web-{E2170215-244A-4A70-817A-643BFC1C7D71}"/>
    <pc:docChg chg="modSld">
      <pc:chgData name="Haseena Hydrose" userId="S::haseena@tmckuwait.com::63f395fb-1d74-4160-8b2f-591241787cea" providerId="AD" clId="Web-{E2170215-244A-4A70-817A-643BFC1C7D71}" dt="2020-10-20T15:14:30.776" v="103" actId="20577"/>
      <pc:docMkLst>
        <pc:docMk/>
      </pc:docMkLst>
      <pc:sldChg chg="modSp">
        <pc:chgData name="Haseena Hydrose" userId="S::haseena@tmckuwait.com::63f395fb-1d74-4160-8b2f-591241787cea" providerId="AD" clId="Web-{E2170215-244A-4A70-817A-643BFC1C7D71}" dt="2020-10-20T14:56:03.545" v="1" actId="14100"/>
        <pc:sldMkLst>
          <pc:docMk/>
          <pc:sldMk cId="2059131034" sldId="258"/>
        </pc:sldMkLst>
        <pc:spChg chg="mod">
          <ac:chgData name="Haseena Hydrose" userId="S::haseena@tmckuwait.com::63f395fb-1d74-4160-8b2f-591241787cea" providerId="AD" clId="Web-{E2170215-244A-4A70-817A-643BFC1C7D71}" dt="2020-10-20T14:56:00.279" v="0" actId="1076"/>
          <ac:spMkLst>
            <pc:docMk/>
            <pc:sldMk cId="2059131034" sldId="258"/>
            <ac:spMk id="2" creationId="{00000000-0000-0000-0000-000000000000}"/>
          </ac:spMkLst>
        </pc:spChg>
        <pc:picChg chg="mod">
          <ac:chgData name="Haseena Hydrose" userId="S::haseena@tmckuwait.com::63f395fb-1d74-4160-8b2f-591241787cea" providerId="AD" clId="Web-{E2170215-244A-4A70-817A-643BFC1C7D71}" dt="2020-10-20T14:56:03.545" v="1" actId="14100"/>
          <ac:picMkLst>
            <pc:docMk/>
            <pc:sldMk cId="2059131034" sldId="258"/>
            <ac:picMk id="4" creationId="{EDB708EB-56C9-4AB3-8D14-70205089D39C}"/>
          </ac:picMkLst>
        </pc:picChg>
      </pc:sldChg>
      <pc:sldChg chg="modSp">
        <pc:chgData name="Haseena Hydrose" userId="S::haseena@tmckuwait.com::63f395fb-1d74-4160-8b2f-591241787cea" providerId="AD" clId="Web-{E2170215-244A-4A70-817A-643BFC1C7D71}" dt="2020-10-20T14:58:37.533" v="16" actId="1076"/>
        <pc:sldMkLst>
          <pc:docMk/>
          <pc:sldMk cId="217505209" sldId="264"/>
        </pc:sldMkLst>
        <pc:spChg chg="mod">
          <ac:chgData name="Haseena Hydrose" userId="S::haseena@tmckuwait.com::63f395fb-1d74-4160-8b2f-591241787cea" providerId="AD" clId="Web-{E2170215-244A-4A70-817A-643BFC1C7D71}" dt="2020-10-20T14:57:23.859" v="5" actId="1076"/>
          <ac:spMkLst>
            <pc:docMk/>
            <pc:sldMk cId="217505209" sldId="264"/>
            <ac:spMk id="20" creationId="{00000000-0000-0000-0000-000000000000}"/>
          </ac:spMkLst>
        </pc:spChg>
        <pc:spChg chg="mod">
          <ac:chgData name="Haseena Hydrose" userId="S::haseena@tmckuwait.com::63f395fb-1d74-4160-8b2f-591241787cea" providerId="AD" clId="Web-{E2170215-244A-4A70-817A-643BFC1C7D71}" dt="2020-10-20T14:58:34.752" v="15" actId="1076"/>
          <ac:spMkLst>
            <pc:docMk/>
            <pc:sldMk cId="217505209" sldId="264"/>
            <ac:spMk id="27" creationId="{00000000-0000-0000-0000-000000000000}"/>
          </ac:spMkLst>
        </pc:spChg>
        <pc:spChg chg="mod">
          <ac:chgData name="Haseena Hydrose" userId="S::haseena@tmckuwait.com::63f395fb-1d74-4160-8b2f-591241787cea" providerId="AD" clId="Web-{E2170215-244A-4A70-817A-643BFC1C7D71}" dt="2020-10-20T14:58:12.111" v="9" actId="1076"/>
          <ac:spMkLst>
            <pc:docMk/>
            <pc:sldMk cId="217505209" sldId="264"/>
            <ac:spMk id="28" creationId="{00000000-0000-0000-0000-000000000000}"/>
          </ac:spMkLst>
        </pc:spChg>
        <pc:picChg chg="mod">
          <ac:chgData name="Haseena Hydrose" userId="S::haseena@tmckuwait.com::63f395fb-1d74-4160-8b2f-591241787cea" providerId="AD" clId="Web-{E2170215-244A-4A70-817A-643BFC1C7D71}" dt="2020-10-20T14:58:37.533" v="16" actId="1076"/>
          <ac:picMkLst>
            <pc:docMk/>
            <pc:sldMk cId="217505209" sldId="264"/>
            <ac:picMk id="3" creationId="{DD253C36-4A80-4A3A-991E-7745C38315E6}"/>
          </ac:picMkLst>
        </pc:picChg>
        <pc:picChg chg="mod">
          <ac:chgData name="Haseena Hydrose" userId="S::haseena@tmckuwait.com::63f395fb-1d74-4160-8b2f-591241787cea" providerId="AD" clId="Web-{E2170215-244A-4A70-817A-643BFC1C7D71}" dt="2020-10-20T14:58:01.314" v="7" actId="1076"/>
          <ac:picMkLst>
            <pc:docMk/>
            <pc:sldMk cId="217505209" sldId="264"/>
            <ac:picMk id="8" creationId="{CECA235E-9579-460A-BBFE-19C33EDDDFB5}"/>
          </ac:picMkLst>
        </pc:picChg>
        <pc:picChg chg="mod">
          <ac:chgData name="Haseena Hydrose" userId="S::haseena@tmckuwait.com::63f395fb-1d74-4160-8b2f-591241787cea" providerId="AD" clId="Web-{E2170215-244A-4A70-817A-643BFC1C7D71}" dt="2020-10-20T14:58:24.252" v="13" actId="1076"/>
          <ac:picMkLst>
            <pc:docMk/>
            <pc:sldMk cId="217505209" sldId="264"/>
            <ac:picMk id="15" creationId="{D2DA689A-D295-4DE0-9944-577856E4DBAF}"/>
          </ac:picMkLst>
        </pc:picChg>
      </pc:sldChg>
      <pc:sldChg chg="modSp">
        <pc:chgData name="Haseena Hydrose" userId="S::haseena@tmckuwait.com::63f395fb-1d74-4160-8b2f-591241787cea" providerId="AD" clId="Web-{E2170215-244A-4A70-817A-643BFC1C7D71}" dt="2020-10-20T14:59:51.176" v="18" actId="1076"/>
        <pc:sldMkLst>
          <pc:docMk/>
          <pc:sldMk cId="3794496427" sldId="268"/>
        </pc:sldMkLst>
        <pc:spChg chg="mod">
          <ac:chgData name="Haseena Hydrose" userId="S::haseena@tmckuwait.com::63f395fb-1d74-4160-8b2f-591241787cea" providerId="AD" clId="Web-{E2170215-244A-4A70-817A-643BFC1C7D71}" dt="2020-10-20T14:59:51.176" v="18" actId="1076"/>
          <ac:spMkLst>
            <pc:docMk/>
            <pc:sldMk cId="3794496427" sldId="268"/>
            <ac:spMk id="19" creationId="{00000000-0000-0000-0000-000000000000}"/>
          </ac:spMkLst>
        </pc:spChg>
      </pc:sldChg>
      <pc:sldChg chg="modSp">
        <pc:chgData name="Haseena Hydrose" userId="S::haseena@tmckuwait.com::63f395fb-1d74-4160-8b2f-591241787cea" providerId="AD" clId="Web-{E2170215-244A-4A70-817A-643BFC1C7D71}" dt="2020-10-20T15:08:18.157" v="21" actId="1076"/>
        <pc:sldMkLst>
          <pc:docMk/>
          <pc:sldMk cId="48172855" sldId="270"/>
        </pc:sldMkLst>
        <pc:spChg chg="mod">
          <ac:chgData name="Haseena Hydrose" userId="S::haseena@tmckuwait.com::63f395fb-1d74-4160-8b2f-591241787cea" providerId="AD" clId="Web-{E2170215-244A-4A70-817A-643BFC1C7D71}" dt="2020-10-20T15:08:18.157" v="21" actId="1076"/>
          <ac:spMkLst>
            <pc:docMk/>
            <pc:sldMk cId="48172855" sldId="270"/>
            <ac:spMk id="2" creationId="{E6EE292C-AFA8-403E-8E12-D43E99AA9749}"/>
          </ac:spMkLst>
        </pc:spChg>
      </pc:sldChg>
      <pc:sldChg chg="addSp modSp">
        <pc:chgData name="Haseena Hydrose" userId="S::haseena@tmckuwait.com::63f395fb-1d74-4160-8b2f-591241787cea" providerId="AD" clId="Web-{E2170215-244A-4A70-817A-643BFC1C7D71}" dt="2020-10-20T15:14:30.776" v="102" actId="20577"/>
        <pc:sldMkLst>
          <pc:docMk/>
          <pc:sldMk cId="894937728" sldId="272"/>
        </pc:sldMkLst>
        <pc:spChg chg="mod">
          <ac:chgData name="Haseena Hydrose" userId="S::haseena@tmckuwait.com::63f395fb-1d74-4160-8b2f-591241787cea" providerId="AD" clId="Web-{E2170215-244A-4A70-817A-643BFC1C7D71}" dt="2020-10-20T15:09:11.971" v="26" actId="1076"/>
          <ac:spMkLst>
            <pc:docMk/>
            <pc:sldMk cId="894937728" sldId="272"/>
            <ac:spMk id="10" creationId="{58DAB148-03E7-4CB6-9CD1-EE13D3FF80B1}"/>
          </ac:spMkLst>
        </pc:spChg>
        <pc:spChg chg="mod">
          <ac:chgData name="Haseena Hydrose" userId="S::haseena@tmckuwait.com::63f395fb-1d74-4160-8b2f-591241787cea" providerId="AD" clId="Web-{E2170215-244A-4A70-817A-643BFC1C7D71}" dt="2020-10-20T15:14:30.776" v="102" actId="20577"/>
          <ac:spMkLst>
            <pc:docMk/>
            <pc:sldMk cId="894937728" sldId="272"/>
            <ac:spMk id="13" creationId="{4B207FA5-605C-415C-99CA-914D6936CE55}"/>
          </ac:spMkLst>
        </pc:spChg>
        <pc:picChg chg="add mod ord">
          <ac:chgData name="Haseena Hydrose" userId="S::haseena@tmckuwait.com::63f395fb-1d74-4160-8b2f-591241787cea" providerId="AD" clId="Web-{E2170215-244A-4A70-817A-643BFC1C7D71}" dt="2020-10-20T15:14:08.776" v="97"/>
          <ac:picMkLst>
            <pc:docMk/>
            <pc:sldMk cId="894937728" sldId="272"/>
            <ac:picMk id="2" creationId="{A2517247-C750-45AF-AEAB-BCF938F8B101}"/>
          </ac:picMkLst>
        </pc:picChg>
      </pc:sldChg>
      <pc:sldChg chg="modSp">
        <pc:chgData name="Haseena Hydrose" userId="S::haseena@tmckuwait.com::63f395fb-1d74-4160-8b2f-591241787cea" providerId="AD" clId="Web-{E2170215-244A-4A70-817A-643BFC1C7D71}" dt="2020-10-20T15:00:00.723" v="19" actId="14100"/>
        <pc:sldMkLst>
          <pc:docMk/>
          <pc:sldMk cId="318433872" sldId="277"/>
        </pc:sldMkLst>
        <pc:spChg chg="mod">
          <ac:chgData name="Haseena Hydrose" userId="S::haseena@tmckuwait.com::63f395fb-1d74-4160-8b2f-591241787cea" providerId="AD" clId="Web-{E2170215-244A-4A70-817A-643BFC1C7D71}" dt="2020-10-20T15:00:00.723" v="19" actId="14100"/>
          <ac:spMkLst>
            <pc:docMk/>
            <pc:sldMk cId="318433872" sldId="277"/>
            <ac:spMk id="19" creationId="{00000000-0000-0000-0000-000000000000}"/>
          </ac:spMkLst>
        </pc:spChg>
      </pc:sldChg>
      <pc:sldChg chg="modSp">
        <pc:chgData name="Haseena Hydrose" userId="S::haseena@tmckuwait.com::63f395fb-1d74-4160-8b2f-591241787cea" providerId="AD" clId="Web-{E2170215-244A-4A70-817A-643BFC1C7D71}" dt="2020-10-20T15:08:46.627" v="22" actId="14100"/>
        <pc:sldMkLst>
          <pc:docMk/>
          <pc:sldMk cId="3272768272" sldId="278"/>
        </pc:sldMkLst>
        <pc:spChg chg="mod">
          <ac:chgData name="Haseena Hydrose" userId="S::haseena@tmckuwait.com::63f395fb-1d74-4160-8b2f-591241787cea" providerId="AD" clId="Web-{E2170215-244A-4A70-817A-643BFC1C7D71}" dt="2020-10-20T15:08:46.627" v="22" actId="14100"/>
          <ac:spMkLst>
            <pc:docMk/>
            <pc:sldMk cId="3272768272" sldId="278"/>
            <ac:spMk id="2" creationId="{E6EE292C-AFA8-403E-8E12-D43E99AA9749}"/>
          </ac:spMkLst>
        </pc:spChg>
        <pc:picChg chg="mod">
          <ac:chgData name="Haseena Hydrose" userId="S::haseena@tmckuwait.com::63f395fb-1d74-4160-8b2f-591241787cea" providerId="AD" clId="Web-{E2170215-244A-4A70-817A-643BFC1C7D71}" dt="2020-10-20T15:00:33.114" v="20" actId="1076"/>
          <ac:picMkLst>
            <pc:docMk/>
            <pc:sldMk cId="3272768272" sldId="278"/>
            <ac:picMk id="6" creationId="{288E25E1-C798-486D-9E51-79F3B5EC5958}"/>
          </ac:picMkLst>
        </pc:picChg>
      </pc:sldChg>
    </pc:docChg>
  </pc:docChgLst>
  <pc:docChgLst>
    <pc:chgData name="Monique van der Mescht" userId="S::grade2a@cbskuwait.com::023f5302-a5e3-4ec7-8f7b-4a9a59561086" providerId="AD" clId="Web-{D7150304-EEFA-4340-87E6-6574AD6F7170}"/>
    <pc:docChg chg="modSld">
      <pc:chgData name="Monique van der Mescht" userId="S::grade2a@cbskuwait.com::023f5302-a5e3-4ec7-8f7b-4a9a59561086" providerId="AD" clId="Web-{D7150304-EEFA-4340-87E6-6574AD6F7170}" dt="2021-09-30T16:35:13.982" v="6" actId="1076"/>
      <pc:docMkLst>
        <pc:docMk/>
      </pc:docMkLst>
      <pc:sldChg chg="modSp">
        <pc:chgData name="Monique van der Mescht" userId="S::grade2a@cbskuwait.com::023f5302-a5e3-4ec7-8f7b-4a9a59561086" providerId="AD" clId="Web-{D7150304-EEFA-4340-87E6-6574AD6F7170}" dt="2021-09-30T16:35:13.982" v="6" actId="1076"/>
        <pc:sldMkLst>
          <pc:docMk/>
          <pc:sldMk cId="2193738821" sldId="267"/>
        </pc:sldMkLst>
        <pc:spChg chg="mod">
          <ac:chgData name="Monique van der Mescht" userId="S::grade2a@cbskuwait.com::023f5302-a5e3-4ec7-8f7b-4a9a59561086" providerId="AD" clId="Web-{D7150304-EEFA-4340-87E6-6574AD6F7170}" dt="2021-09-30T16:35:05.107" v="4" actId="1076"/>
          <ac:spMkLst>
            <pc:docMk/>
            <pc:sldMk cId="2193738821" sldId="267"/>
            <ac:spMk id="2" creationId="{678F351F-3A8C-4047-A2A0-F88E71E02399}"/>
          </ac:spMkLst>
        </pc:spChg>
        <pc:picChg chg="mod">
          <ac:chgData name="Monique van der Mescht" userId="S::grade2a@cbskuwait.com::023f5302-a5e3-4ec7-8f7b-4a9a59561086" providerId="AD" clId="Web-{D7150304-EEFA-4340-87E6-6574AD6F7170}" dt="2021-09-30T16:34:56.560" v="1" actId="14100"/>
          <ac:picMkLst>
            <pc:docMk/>
            <pc:sldMk cId="2193738821" sldId="267"/>
            <ac:picMk id="6" creationId="{BBE89E30-8343-4988-847D-BC01E3628BC7}"/>
          </ac:picMkLst>
        </pc:picChg>
        <pc:picChg chg="mod">
          <ac:chgData name="Monique van der Mescht" userId="S::grade2a@cbskuwait.com::023f5302-a5e3-4ec7-8f7b-4a9a59561086" providerId="AD" clId="Web-{D7150304-EEFA-4340-87E6-6574AD6F7170}" dt="2021-09-30T16:35:13.982" v="6" actId="1076"/>
          <ac:picMkLst>
            <pc:docMk/>
            <pc:sldMk cId="2193738821" sldId="267"/>
            <ac:picMk id="1026" creationId="{6B1DD1A9-090E-4C89-A78C-3CA0F92B93AA}"/>
          </ac:picMkLst>
        </pc:picChg>
      </pc:sldChg>
      <pc:sldChg chg="modSp">
        <pc:chgData name="Monique van der Mescht" userId="S::grade2a@cbskuwait.com::023f5302-a5e3-4ec7-8f7b-4a9a59561086" providerId="AD" clId="Web-{D7150304-EEFA-4340-87E6-6574AD6F7170}" dt="2021-09-30T16:34:32.930" v="0" actId="1076"/>
        <pc:sldMkLst>
          <pc:docMk/>
          <pc:sldMk cId="318433872" sldId="277"/>
        </pc:sldMkLst>
        <pc:spChg chg="mod">
          <ac:chgData name="Monique van der Mescht" userId="S::grade2a@cbskuwait.com::023f5302-a5e3-4ec7-8f7b-4a9a59561086" providerId="AD" clId="Web-{D7150304-EEFA-4340-87E6-6574AD6F7170}" dt="2021-09-30T16:34:32.930" v="0" actId="1076"/>
          <ac:spMkLst>
            <pc:docMk/>
            <pc:sldMk cId="318433872" sldId="277"/>
            <ac:spMk id="14" creationId="{CEF5453E-A5FC-4C97-AFA5-B12F11BFD5C0}"/>
          </ac:spMkLst>
        </pc:spChg>
      </pc:sldChg>
    </pc:docChg>
  </pc:docChgLst>
  <pc:docChgLst>
    <pc:chgData name="Haseena Hydrose" userId="63f395fb-1d74-4160-8b2f-591241787cea" providerId="ADAL" clId="{ABB3D892-9528-42E4-AF35-82215EC594F8}"/>
    <pc:docChg chg="undo redo custSel addSld delSld modSld">
      <pc:chgData name="Haseena Hydrose" userId="63f395fb-1d74-4160-8b2f-591241787cea" providerId="ADAL" clId="{ABB3D892-9528-42E4-AF35-82215EC594F8}" dt="2020-10-20T17:49:13.823" v="293" actId="122"/>
      <pc:docMkLst>
        <pc:docMk/>
      </pc:docMkLst>
      <pc:sldChg chg="modSp mod">
        <pc:chgData name="Haseena Hydrose" userId="63f395fb-1d74-4160-8b2f-591241787cea" providerId="ADAL" clId="{ABB3D892-9528-42E4-AF35-82215EC594F8}" dt="2020-10-20T16:06:31.470" v="35" actId="1076"/>
        <pc:sldMkLst>
          <pc:docMk/>
          <pc:sldMk cId="2059131034" sldId="258"/>
        </pc:sldMkLst>
        <pc:spChg chg="mod">
          <ac:chgData name="Haseena Hydrose" userId="63f395fb-1d74-4160-8b2f-591241787cea" providerId="ADAL" clId="{ABB3D892-9528-42E4-AF35-82215EC594F8}" dt="2020-10-20T16:01:35.880" v="3" actId="1076"/>
          <ac:spMkLst>
            <pc:docMk/>
            <pc:sldMk cId="2059131034" sldId="258"/>
            <ac:spMk id="2" creationId="{00000000-0000-0000-0000-000000000000}"/>
          </ac:spMkLst>
        </pc:spChg>
        <pc:spChg chg="mod">
          <ac:chgData name="Haseena Hydrose" userId="63f395fb-1d74-4160-8b2f-591241787cea" providerId="ADAL" clId="{ABB3D892-9528-42E4-AF35-82215EC594F8}" dt="2020-10-20T16:02:10.230" v="11" actId="1076"/>
          <ac:spMkLst>
            <pc:docMk/>
            <pc:sldMk cId="2059131034" sldId="258"/>
            <ac:spMk id="5" creationId="{00000000-0000-0000-0000-000000000000}"/>
          </ac:spMkLst>
        </pc:spChg>
        <pc:spChg chg="mod">
          <ac:chgData name="Haseena Hydrose" userId="63f395fb-1d74-4160-8b2f-591241787cea" providerId="ADAL" clId="{ABB3D892-9528-42E4-AF35-82215EC594F8}" dt="2020-10-20T16:02:16.519" v="12" actId="1076"/>
          <ac:spMkLst>
            <pc:docMk/>
            <pc:sldMk cId="2059131034" sldId="258"/>
            <ac:spMk id="6" creationId="{46CFFDCE-55FC-4AC9-8E32-778207DF1572}"/>
          </ac:spMkLst>
        </pc:spChg>
        <pc:spChg chg="mod">
          <ac:chgData name="Haseena Hydrose" userId="63f395fb-1d74-4160-8b2f-591241787cea" providerId="ADAL" clId="{ABB3D892-9528-42E4-AF35-82215EC594F8}" dt="2020-10-20T16:01:59.901" v="10" actId="1076"/>
          <ac:spMkLst>
            <pc:docMk/>
            <pc:sldMk cId="2059131034" sldId="258"/>
            <ac:spMk id="25" creationId="{00000000-0000-0000-0000-000000000000}"/>
          </ac:spMkLst>
        </pc:spChg>
        <pc:spChg chg="mod">
          <ac:chgData name="Haseena Hydrose" userId="63f395fb-1d74-4160-8b2f-591241787cea" providerId="ADAL" clId="{ABB3D892-9528-42E4-AF35-82215EC594F8}" dt="2020-10-20T16:06:31.470" v="35" actId="1076"/>
          <ac:spMkLst>
            <pc:docMk/>
            <pc:sldMk cId="2059131034" sldId="258"/>
            <ac:spMk id="34" creationId="{00000000-0000-0000-0000-000000000000}"/>
          </ac:spMkLst>
        </pc:spChg>
        <pc:spChg chg="mod">
          <ac:chgData name="Haseena Hydrose" userId="63f395fb-1d74-4160-8b2f-591241787cea" providerId="ADAL" clId="{ABB3D892-9528-42E4-AF35-82215EC594F8}" dt="2020-10-20T16:06:15.854" v="32" actId="1076"/>
          <ac:spMkLst>
            <pc:docMk/>
            <pc:sldMk cId="2059131034" sldId="258"/>
            <ac:spMk id="38" creationId="{00000000-0000-0000-0000-000000000000}"/>
          </ac:spMkLst>
        </pc:spChg>
        <pc:picChg chg="mod">
          <ac:chgData name="Haseena Hydrose" userId="63f395fb-1d74-4160-8b2f-591241787cea" providerId="ADAL" clId="{ABB3D892-9528-42E4-AF35-82215EC594F8}" dt="2020-10-20T16:05:23.955" v="27" actId="1440"/>
          <ac:picMkLst>
            <pc:docMk/>
            <pc:sldMk cId="2059131034" sldId="258"/>
            <ac:picMk id="4" creationId="{EDB708EB-56C9-4AB3-8D14-70205089D39C}"/>
          </ac:picMkLst>
        </pc:picChg>
        <pc:picChg chg="mod">
          <ac:chgData name="Haseena Hydrose" userId="63f395fb-1d74-4160-8b2f-591241787cea" providerId="ADAL" clId="{ABB3D892-9528-42E4-AF35-82215EC594F8}" dt="2020-10-20T16:05:31.989" v="29" actId="1076"/>
          <ac:picMkLst>
            <pc:docMk/>
            <pc:sldMk cId="2059131034" sldId="258"/>
            <ac:picMk id="9" creationId="{4044C8E1-E5B0-4306-B106-B8E33B9DF396}"/>
          </ac:picMkLst>
        </pc:picChg>
        <pc:picChg chg="mod">
          <ac:chgData name="Haseena Hydrose" userId="63f395fb-1d74-4160-8b2f-591241787cea" providerId="ADAL" clId="{ABB3D892-9528-42E4-AF35-82215EC594F8}" dt="2020-10-20T16:05:12.439" v="25" actId="1440"/>
          <ac:picMkLst>
            <pc:docMk/>
            <pc:sldMk cId="2059131034" sldId="258"/>
            <ac:picMk id="11" creationId="{2CA68928-FF92-48E8-9A01-7F7143417A75}"/>
          </ac:picMkLst>
        </pc:picChg>
        <pc:picChg chg="mod">
          <ac:chgData name="Haseena Hydrose" userId="63f395fb-1d74-4160-8b2f-591241787cea" providerId="ADAL" clId="{ABB3D892-9528-42E4-AF35-82215EC594F8}" dt="2020-10-20T16:01:28.015" v="1" actId="1076"/>
          <ac:picMkLst>
            <pc:docMk/>
            <pc:sldMk cId="2059131034" sldId="258"/>
            <ac:picMk id="14" creationId="{D3809FEE-8C18-45D5-9C6F-65435BD99C34}"/>
          </ac:picMkLst>
        </pc:picChg>
        <pc:picChg chg="mod">
          <ac:chgData name="Haseena Hydrose" userId="63f395fb-1d74-4160-8b2f-591241787cea" providerId="ADAL" clId="{ABB3D892-9528-42E4-AF35-82215EC594F8}" dt="2020-10-20T16:01:42.646" v="5" actId="1076"/>
          <ac:picMkLst>
            <pc:docMk/>
            <pc:sldMk cId="2059131034" sldId="258"/>
            <ac:picMk id="18" creationId="{B73106F8-69C3-48E6-A342-E47BF8D78E9F}"/>
          </ac:picMkLst>
        </pc:picChg>
      </pc:sldChg>
      <pc:sldChg chg="modSp mod">
        <pc:chgData name="Haseena Hydrose" userId="63f395fb-1d74-4160-8b2f-591241787cea" providerId="ADAL" clId="{ABB3D892-9528-42E4-AF35-82215EC594F8}" dt="2020-10-20T16:04:21.166" v="23" actId="1076"/>
        <pc:sldMkLst>
          <pc:docMk/>
          <pc:sldMk cId="217505209" sldId="264"/>
        </pc:sldMkLst>
        <pc:spChg chg="mod">
          <ac:chgData name="Haseena Hydrose" userId="63f395fb-1d74-4160-8b2f-591241787cea" providerId="ADAL" clId="{ABB3D892-9528-42E4-AF35-82215EC594F8}" dt="2020-10-20T16:03:32.656" v="19" actId="782"/>
          <ac:spMkLst>
            <pc:docMk/>
            <pc:sldMk cId="217505209" sldId="264"/>
            <ac:spMk id="27" creationId="{00000000-0000-0000-0000-000000000000}"/>
          </ac:spMkLst>
        </pc:spChg>
        <pc:spChg chg="mod">
          <ac:chgData name="Haseena Hydrose" userId="63f395fb-1d74-4160-8b2f-591241787cea" providerId="ADAL" clId="{ABB3D892-9528-42E4-AF35-82215EC594F8}" dt="2020-10-20T16:04:21.166" v="23" actId="1076"/>
          <ac:spMkLst>
            <pc:docMk/>
            <pc:sldMk cId="217505209" sldId="264"/>
            <ac:spMk id="39" creationId="{00000000-0000-0000-0000-000000000000}"/>
          </ac:spMkLst>
        </pc:spChg>
        <pc:picChg chg="mod modCrop">
          <ac:chgData name="Haseena Hydrose" userId="63f395fb-1d74-4160-8b2f-591241787cea" providerId="ADAL" clId="{ABB3D892-9528-42E4-AF35-82215EC594F8}" dt="2020-10-20T16:03:52.571" v="20" actId="732"/>
          <ac:picMkLst>
            <pc:docMk/>
            <pc:sldMk cId="217505209" sldId="264"/>
            <ac:picMk id="8" creationId="{CECA235E-9579-460A-BBFE-19C33EDDDFB5}"/>
          </ac:picMkLst>
        </pc:picChg>
        <pc:picChg chg="mod modCrop">
          <ac:chgData name="Haseena Hydrose" userId="63f395fb-1d74-4160-8b2f-591241787cea" providerId="ADAL" clId="{ABB3D892-9528-42E4-AF35-82215EC594F8}" dt="2020-10-20T16:04:16.469" v="22" actId="1076"/>
          <ac:picMkLst>
            <pc:docMk/>
            <pc:sldMk cId="217505209" sldId="264"/>
            <ac:picMk id="10" creationId="{5327B17F-2581-404D-A464-68A8E9C54E32}"/>
          </ac:picMkLst>
        </pc:picChg>
      </pc:sldChg>
      <pc:sldChg chg="addSp modSp add del mod">
        <pc:chgData name="Haseena Hydrose" userId="63f395fb-1d74-4160-8b2f-591241787cea" providerId="ADAL" clId="{ABB3D892-9528-42E4-AF35-82215EC594F8}" dt="2020-10-20T16:24:53.258" v="177" actId="1076"/>
        <pc:sldMkLst>
          <pc:docMk/>
          <pc:sldMk cId="1578222040" sldId="265"/>
        </pc:sldMkLst>
        <pc:spChg chg="mod">
          <ac:chgData name="Haseena Hydrose" userId="63f395fb-1d74-4160-8b2f-591241787cea" providerId="ADAL" clId="{ABB3D892-9528-42E4-AF35-82215EC594F8}" dt="2020-10-20T16:21:03.938" v="130" actId="1076"/>
          <ac:spMkLst>
            <pc:docMk/>
            <pc:sldMk cId="1578222040" sldId="265"/>
            <ac:spMk id="2" creationId="{3AE53364-EB58-4766-8904-02C8F53FA804}"/>
          </ac:spMkLst>
        </pc:spChg>
        <pc:spChg chg="add mod">
          <ac:chgData name="Haseena Hydrose" userId="63f395fb-1d74-4160-8b2f-591241787cea" providerId="ADAL" clId="{ABB3D892-9528-42E4-AF35-82215EC594F8}" dt="2020-10-20T16:24:49.458" v="176" actId="1076"/>
          <ac:spMkLst>
            <pc:docMk/>
            <pc:sldMk cId="1578222040" sldId="265"/>
            <ac:spMk id="3" creationId="{4DCEFC7A-B868-4F3B-A6D9-AD017B0C209B}"/>
          </ac:spMkLst>
        </pc:spChg>
        <pc:spChg chg="add mod">
          <ac:chgData name="Haseena Hydrose" userId="63f395fb-1d74-4160-8b2f-591241787cea" providerId="ADAL" clId="{ABB3D892-9528-42E4-AF35-82215EC594F8}" dt="2020-10-20T16:24:40.866" v="174" actId="1076"/>
          <ac:spMkLst>
            <pc:docMk/>
            <pc:sldMk cId="1578222040" sldId="265"/>
            <ac:spMk id="4" creationId="{8958DC5E-3C1E-4916-AF2C-41691D74AC44}"/>
          </ac:spMkLst>
        </pc:spChg>
        <pc:spChg chg="add mod">
          <ac:chgData name="Haseena Hydrose" userId="63f395fb-1d74-4160-8b2f-591241787cea" providerId="ADAL" clId="{ABB3D892-9528-42E4-AF35-82215EC594F8}" dt="2020-10-20T16:21:26.674" v="136" actId="1076"/>
          <ac:spMkLst>
            <pc:docMk/>
            <pc:sldMk cId="1578222040" sldId="265"/>
            <ac:spMk id="5" creationId="{A7609072-A930-4723-89CB-ED6E25701584}"/>
          </ac:spMkLst>
        </pc:spChg>
        <pc:spChg chg="add mod">
          <ac:chgData name="Haseena Hydrose" userId="63f395fb-1d74-4160-8b2f-591241787cea" providerId="ADAL" clId="{ABB3D892-9528-42E4-AF35-82215EC594F8}" dt="2020-10-20T16:24:53.258" v="177" actId="1076"/>
          <ac:spMkLst>
            <pc:docMk/>
            <pc:sldMk cId="1578222040" sldId="265"/>
            <ac:spMk id="6" creationId="{4F4B7BA6-7E55-4B36-89AD-422C4F4DDB8A}"/>
          </ac:spMkLst>
        </pc:spChg>
        <pc:spChg chg="add mod">
          <ac:chgData name="Haseena Hydrose" userId="63f395fb-1d74-4160-8b2f-591241787cea" providerId="ADAL" clId="{ABB3D892-9528-42E4-AF35-82215EC594F8}" dt="2020-10-20T16:24:33.563" v="173" actId="1076"/>
          <ac:spMkLst>
            <pc:docMk/>
            <pc:sldMk cId="1578222040" sldId="265"/>
            <ac:spMk id="7" creationId="{E0491EF0-ECD3-4436-9C8D-2F57CF97FCBF}"/>
          </ac:spMkLst>
        </pc:spChg>
        <pc:spChg chg="mod">
          <ac:chgData name="Haseena Hydrose" userId="63f395fb-1d74-4160-8b2f-591241787cea" providerId="ADAL" clId="{ABB3D892-9528-42E4-AF35-82215EC594F8}" dt="2020-10-20T16:20:05.836" v="119" actId="1076"/>
          <ac:spMkLst>
            <pc:docMk/>
            <pc:sldMk cId="1578222040" sldId="265"/>
            <ac:spMk id="16" creationId="{00000000-0000-0000-0000-000000000000}"/>
          </ac:spMkLst>
        </pc:spChg>
        <pc:picChg chg="mod">
          <ac:chgData name="Haseena Hydrose" userId="63f395fb-1d74-4160-8b2f-591241787cea" providerId="ADAL" clId="{ABB3D892-9528-42E4-AF35-82215EC594F8}" dt="2020-10-20T16:22:04.814" v="143" actId="167"/>
          <ac:picMkLst>
            <pc:docMk/>
            <pc:sldMk cId="1578222040" sldId="265"/>
            <ac:picMk id="1026" creationId="{BF3231A1-F22D-4C46-8E18-D9CC9312A02A}"/>
          </ac:picMkLst>
        </pc:picChg>
        <pc:picChg chg="mod">
          <ac:chgData name="Haseena Hydrose" userId="63f395fb-1d74-4160-8b2f-591241787cea" providerId="ADAL" clId="{ABB3D892-9528-42E4-AF35-82215EC594F8}" dt="2020-10-20T16:24:43.978" v="175" actId="1076"/>
          <ac:picMkLst>
            <pc:docMk/>
            <pc:sldMk cId="1578222040" sldId="265"/>
            <ac:picMk id="2049" creationId="{97FA090D-BDF4-4ED4-92D2-A685352D64AB}"/>
          </ac:picMkLst>
        </pc:picChg>
      </pc:sldChg>
      <pc:sldChg chg="addSp">
        <pc:chgData name="Haseena Hydrose" userId="63f395fb-1d74-4160-8b2f-591241787cea" providerId="ADAL" clId="{ABB3D892-9528-42E4-AF35-82215EC594F8}" dt="2020-10-20T16:19:45.180" v="115"/>
        <pc:sldMkLst>
          <pc:docMk/>
          <pc:sldMk cId="1935912739" sldId="265"/>
        </pc:sldMkLst>
        <pc:picChg chg="add">
          <ac:chgData name="Haseena Hydrose" userId="63f395fb-1d74-4160-8b2f-591241787cea" providerId="ADAL" clId="{ABB3D892-9528-42E4-AF35-82215EC594F8}" dt="2020-10-20T16:19:45.180" v="115"/>
          <ac:picMkLst>
            <pc:docMk/>
            <pc:sldMk cId="1935912739" sldId="265"/>
            <ac:picMk id="1026" creationId="{BF3231A1-F22D-4C46-8E18-D9CC9312A02A}"/>
          </ac:picMkLst>
        </pc:picChg>
      </pc:sldChg>
      <pc:sldChg chg="modSp mod">
        <pc:chgData name="Haseena Hydrose" userId="63f395fb-1d74-4160-8b2f-591241787cea" providerId="ADAL" clId="{ABB3D892-9528-42E4-AF35-82215EC594F8}" dt="2020-10-20T16:14:09.029" v="88" actId="6549"/>
        <pc:sldMkLst>
          <pc:docMk/>
          <pc:sldMk cId="894937728" sldId="272"/>
        </pc:sldMkLst>
        <pc:spChg chg="mod">
          <ac:chgData name="Haseena Hydrose" userId="63f395fb-1d74-4160-8b2f-591241787cea" providerId="ADAL" clId="{ABB3D892-9528-42E4-AF35-82215EC594F8}" dt="2020-10-20T16:14:09.029" v="88" actId="6549"/>
          <ac:spMkLst>
            <pc:docMk/>
            <pc:sldMk cId="894937728" sldId="272"/>
            <ac:spMk id="13" creationId="{4B207FA5-605C-415C-99CA-914D6936CE55}"/>
          </ac:spMkLst>
        </pc:spChg>
        <pc:picChg chg="mod">
          <ac:chgData name="Haseena Hydrose" userId="63f395fb-1d74-4160-8b2f-591241787cea" providerId="ADAL" clId="{ABB3D892-9528-42E4-AF35-82215EC594F8}" dt="2020-10-20T16:12:33.993" v="76" actId="1076"/>
          <ac:picMkLst>
            <pc:docMk/>
            <pc:sldMk cId="894937728" sldId="272"/>
            <ac:picMk id="2" creationId="{A2517247-C750-45AF-AEAB-BCF938F8B101}"/>
          </ac:picMkLst>
        </pc:picChg>
      </pc:sldChg>
      <pc:sldChg chg="modSp mod">
        <pc:chgData name="Haseena Hydrose" userId="63f395fb-1d74-4160-8b2f-591241787cea" providerId="ADAL" clId="{ABB3D892-9528-42E4-AF35-82215EC594F8}" dt="2020-10-20T16:27:39.768" v="222" actId="20577"/>
        <pc:sldMkLst>
          <pc:docMk/>
          <pc:sldMk cId="4231625016" sldId="273"/>
        </pc:sldMkLst>
        <pc:spChg chg="mod">
          <ac:chgData name="Haseena Hydrose" userId="63f395fb-1d74-4160-8b2f-591241787cea" providerId="ADAL" clId="{ABB3D892-9528-42E4-AF35-82215EC594F8}" dt="2020-10-20T16:27:39.768" v="222" actId="20577"/>
          <ac:spMkLst>
            <pc:docMk/>
            <pc:sldMk cId="4231625016" sldId="273"/>
            <ac:spMk id="12" creationId="{5821BB41-DCFE-4984-A7BC-9B47FF7EEDDD}"/>
          </ac:spMkLst>
        </pc:spChg>
      </pc:sldChg>
      <pc:sldChg chg="modSp mod">
        <pc:chgData name="Haseena Hydrose" userId="63f395fb-1d74-4160-8b2f-591241787cea" providerId="ADAL" clId="{ABB3D892-9528-42E4-AF35-82215EC594F8}" dt="2020-10-20T17:49:13.823" v="293" actId="122"/>
        <pc:sldMkLst>
          <pc:docMk/>
          <pc:sldMk cId="2951582524" sldId="275"/>
        </pc:sldMkLst>
        <pc:spChg chg="mod">
          <ac:chgData name="Haseena Hydrose" userId="63f395fb-1d74-4160-8b2f-591241787cea" providerId="ADAL" clId="{ABB3D892-9528-42E4-AF35-82215EC594F8}" dt="2020-10-20T17:49:13.823" v="293" actId="122"/>
          <ac:spMkLst>
            <pc:docMk/>
            <pc:sldMk cId="2951582524" sldId="275"/>
            <ac:spMk id="3" creationId="{308C0397-C93A-44E9-8389-3A5C05A6B99E}"/>
          </ac:spMkLst>
        </pc:spChg>
      </pc:sldChg>
      <pc:sldChg chg="addSp delSp modSp mod">
        <pc:chgData name="Haseena Hydrose" userId="63f395fb-1d74-4160-8b2f-591241787cea" providerId="ADAL" clId="{ABB3D892-9528-42E4-AF35-82215EC594F8}" dt="2020-10-20T16:40:46.615" v="259" actId="20577"/>
        <pc:sldMkLst>
          <pc:docMk/>
          <pc:sldMk cId="318433872" sldId="277"/>
        </pc:sldMkLst>
        <pc:spChg chg="add mod">
          <ac:chgData name="Haseena Hydrose" userId="63f395fb-1d74-4160-8b2f-591241787cea" providerId="ADAL" clId="{ABB3D892-9528-42E4-AF35-82215EC594F8}" dt="2020-10-20T16:09:48.925" v="62" actId="1076"/>
          <ac:spMkLst>
            <pc:docMk/>
            <pc:sldMk cId="318433872" sldId="277"/>
            <ac:spMk id="7" creationId="{9DCD5F9E-39B3-4A20-A115-61282DBA3F25}"/>
          </ac:spMkLst>
        </pc:spChg>
        <pc:spChg chg="add mod">
          <ac:chgData name="Haseena Hydrose" userId="63f395fb-1d74-4160-8b2f-591241787cea" providerId="ADAL" clId="{ABB3D892-9528-42E4-AF35-82215EC594F8}" dt="2020-10-20T16:40:46.615" v="259" actId="20577"/>
          <ac:spMkLst>
            <pc:docMk/>
            <pc:sldMk cId="318433872" sldId="277"/>
            <ac:spMk id="8" creationId="{78ECE9BF-CA55-4CA7-8F82-9B62CDCC3C87}"/>
          </ac:spMkLst>
        </pc:spChg>
        <pc:spChg chg="mod">
          <ac:chgData name="Haseena Hydrose" userId="63f395fb-1d74-4160-8b2f-591241787cea" providerId="ADAL" clId="{ABB3D892-9528-42E4-AF35-82215EC594F8}" dt="2020-10-20T16:08:49.558" v="52" actId="20577"/>
          <ac:spMkLst>
            <pc:docMk/>
            <pc:sldMk cId="318433872" sldId="277"/>
            <ac:spMk id="11" creationId="{34AA1396-DACC-419B-ACBE-4EBF55152013}"/>
          </ac:spMkLst>
        </pc:spChg>
        <pc:picChg chg="add del">
          <ac:chgData name="Haseena Hydrose" userId="63f395fb-1d74-4160-8b2f-591241787cea" providerId="ADAL" clId="{ABB3D892-9528-42E4-AF35-82215EC594F8}" dt="2020-10-20T16:07:21.735" v="41" actId="22"/>
          <ac:picMkLst>
            <pc:docMk/>
            <pc:sldMk cId="318433872" sldId="277"/>
            <ac:picMk id="2" creationId="{A65744F5-7E06-4747-900A-9AA816AD309B}"/>
          </ac:picMkLst>
        </pc:picChg>
        <pc:picChg chg="del mod">
          <ac:chgData name="Haseena Hydrose" userId="63f395fb-1d74-4160-8b2f-591241787cea" providerId="ADAL" clId="{ABB3D892-9528-42E4-AF35-82215EC594F8}" dt="2020-10-20T16:07:14.197" v="37" actId="21"/>
          <ac:picMkLst>
            <pc:docMk/>
            <pc:sldMk cId="318433872" sldId="277"/>
            <ac:picMk id="5" creationId="{C64EC492-6A63-45A8-88CD-8875E84694EC}"/>
          </ac:picMkLst>
        </pc:picChg>
        <pc:picChg chg="add mod">
          <ac:chgData name="Haseena Hydrose" userId="63f395fb-1d74-4160-8b2f-591241787cea" providerId="ADAL" clId="{ABB3D892-9528-42E4-AF35-82215EC594F8}" dt="2020-10-20T16:07:29.759" v="43" actId="1076"/>
          <ac:picMkLst>
            <pc:docMk/>
            <pc:sldMk cId="318433872" sldId="277"/>
            <ac:picMk id="6" creationId="{C28370EE-8A9E-46FB-8387-03201610D71B}"/>
          </ac:picMkLst>
        </pc:picChg>
      </pc:sldChg>
      <pc:sldChg chg="addSp modSp mod">
        <pc:chgData name="Haseena Hydrose" userId="63f395fb-1d74-4160-8b2f-591241787cea" providerId="ADAL" clId="{ABB3D892-9528-42E4-AF35-82215EC594F8}" dt="2020-10-20T17:49:02.285" v="292" actId="1076"/>
        <pc:sldMkLst>
          <pc:docMk/>
          <pc:sldMk cId="3223173655" sldId="282"/>
        </pc:sldMkLst>
        <pc:spChg chg="mod">
          <ac:chgData name="Haseena Hydrose" userId="63f395fb-1d74-4160-8b2f-591241787cea" providerId="ADAL" clId="{ABB3D892-9528-42E4-AF35-82215EC594F8}" dt="2020-10-20T16:26:02.434" v="204" actId="1076"/>
          <ac:spMkLst>
            <pc:docMk/>
            <pc:sldMk cId="3223173655" sldId="282"/>
            <ac:spMk id="3" creationId="{00000000-0000-0000-0000-000000000000}"/>
          </ac:spMkLst>
        </pc:spChg>
        <pc:spChg chg="add mod">
          <ac:chgData name="Haseena Hydrose" userId="63f395fb-1d74-4160-8b2f-591241787cea" providerId="ADAL" clId="{ABB3D892-9528-42E4-AF35-82215EC594F8}" dt="2020-10-20T17:49:02.285" v="292" actId="1076"/>
          <ac:spMkLst>
            <pc:docMk/>
            <pc:sldMk cId="3223173655" sldId="282"/>
            <ac:spMk id="4" creationId="{80A598D2-AD17-427F-8334-8B040BA2A578}"/>
          </ac:spMkLst>
        </pc:spChg>
        <pc:spChg chg="mod">
          <ac:chgData name="Haseena Hydrose" userId="63f395fb-1d74-4160-8b2f-591241787cea" providerId="ADAL" clId="{ABB3D892-9528-42E4-AF35-82215EC594F8}" dt="2020-10-20T17:48:12.548" v="288" actId="20577"/>
          <ac:spMkLst>
            <pc:docMk/>
            <pc:sldMk cId="3223173655" sldId="282"/>
            <ac:spMk id="12" creationId="{5821BB41-DCFE-4984-A7BC-9B47FF7EEDDD}"/>
          </ac:spMkLst>
        </pc:spChg>
        <pc:picChg chg="mod">
          <ac:chgData name="Haseena Hydrose" userId="63f395fb-1d74-4160-8b2f-591241787cea" providerId="ADAL" clId="{ABB3D892-9528-42E4-AF35-82215EC594F8}" dt="2020-10-20T17:48:50.349" v="291" actId="29295"/>
          <ac:picMkLst>
            <pc:docMk/>
            <pc:sldMk cId="3223173655" sldId="282"/>
            <ac:picMk id="2" creationId="{3F082A31-A6AF-4F9B-AEA7-87DFF5CF3033}"/>
          </ac:picMkLst>
        </pc:picChg>
      </pc:sldChg>
    </pc:docChg>
  </pc:docChgLst>
  <pc:docChgLst>
    <pc:chgData name="Haseena Hydrose" userId="S::haseena@tmckuwait.com::63f395fb-1d74-4160-8b2f-591241787cea" providerId="AD" clId="Web-{B6E50E2D-0321-416A-A4CA-B7BA48238612}"/>
    <pc:docChg chg="modSld">
      <pc:chgData name="Haseena Hydrose" userId="S::haseena@tmckuwait.com::63f395fb-1d74-4160-8b2f-591241787cea" providerId="AD" clId="Web-{B6E50E2D-0321-416A-A4CA-B7BA48238612}" dt="2020-10-21T08:01:40.278" v="102" actId="1076"/>
      <pc:docMkLst>
        <pc:docMk/>
      </pc:docMkLst>
      <pc:sldChg chg="modSp">
        <pc:chgData name="Haseena Hydrose" userId="S::haseena@tmckuwait.com::63f395fb-1d74-4160-8b2f-591241787cea" providerId="AD" clId="Web-{B6E50E2D-0321-416A-A4CA-B7BA48238612}" dt="2020-10-21T07:48:15.071" v="3" actId="1076"/>
        <pc:sldMkLst>
          <pc:docMk/>
          <pc:sldMk cId="3979785490" sldId="257"/>
        </pc:sldMkLst>
        <pc:spChg chg="mod">
          <ac:chgData name="Haseena Hydrose" userId="S::haseena@tmckuwait.com::63f395fb-1d74-4160-8b2f-591241787cea" providerId="AD" clId="Web-{B6E50E2D-0321-416A-A4CA-B7BA48238612}" dt="2020-10-21T07:48:15.071" v="3" actId="1076"/>
          <ac:spMkLst>
            <pc:docMk/>
            <pc:sldMk cId="3979785490" sldId="257"/>
            <ac:spMk id="19" creationId="{00000000-0000-0000-0000-000000000000}"/>
          </ac:spMkLst>
        </pc:spChg>
      </pc:sldChg>
      <pc:sldChg chg="modSp">
        <pc:chgData name="Haseena Hydrose" userId="S::haseena@tmckuwait.com::63f395fb-1d74-4160-8b2f-591241787cea" providerId="AD" clId="Web-{B6E50E2D-0321-416A-A4CA-B7BA48238612}" dt="2020-10-21T07:47:58.008" v="0" actId="1076"/>
        <pc:sldMkLst>
          <pc:docMk/>
          <pc:sldMk cId="217505209" sldId="264"/>
        </pc:sldMkLst>
        <pc:spChg chg="mod">
          <ac:chgData name="Haseena Hydrose" userId="S::haseena@tmckuwait.com::63f395fb-1d74-4160-8b2f-591241787cea" providerId="AD" clId="Web-{B6E50E2D-0321-416A-A4CA-B7BA48238612}" dt="2020-10-21T07:47:58.008" v="0" actId="1076"/>
          <ac:spMkLst>
            <pc:docMk/>
            <pc:sldMk cId="217505209" sldId="264"/>
            <ac:spMk id="20" creationId="{00000000-0000-0000-0000-000000000000}"/>
          </ac:spMkLst>
        </pc:spChg>
      </pc:sldChg>
      <pc:sldChg chg="modSp">
        <pc:chgData name="Haseena Hydrose" userId="S::haseena@tmckuwait.com::63f395fb-1d74-4160-8b2f-591241787cea" providerId="AD" clId="Web-{B6E50E2D-0321-416A-A4CA-B7BA48238612}" dt="2020-10-21T07:48:39.321" v="5" actId="1076"/>
        <pc:sldMkLst>
          <pc:docMk/>
          <pc:sldMk cId="3794496427" sldId="268"/>
        </pc:sldMkLst>
        <pc:spChg chg="mod">
          <ac:chgData name="Haseena Hydrose" userId="S::haseena@tmckuwait.com::63f395fb-1d74-4160-8b2f-591241787cea" providerId="AD" clId="Web-{B6E50E2D-0321-416A-A4CA-B7BA48238612}" dt="2020-10-21T07:48:39.321" v="5" actId="1076"/>
          <ac:spMkLst>
            <pc:docMk/>
            <pc:sldMk cId="3794496427" sldId="268"/>
            <ac:spMk id="19" creationId="{00000000-0000-0000-0000-000000000000}"/>
          </ac:spMkLst>
        </pc:spChg>
      </pc:sldChg>
      <pc:sldChg chg="modSp">
        <pc:chgData name="Haseena Hydrose" userId="S::haseena@tmckuwait.com::63f395fb-1d74-4160-8b2f-591241787cea" providerId="AD" clId="Web-{B6E50E2D-0321-416A-A4CA-B7BA48238612}" dt="2020-10-21T08:01:04.261" v="93"/>
        <pc:sldMkLst>
          <pc:docMk/>
          <pc:sldMk cId="48172855" sldId="270"/>
        </pc:sldMkLst>
        <pc:spChg chg="mod">
          <ac:chgData name="Haseena Hydrose" userId="S::haseena@tmckuwait.com::63f395fb-1d74-4160-8b2f-591241787cea" providerId="AD" clId="Web-{B6E50E2D-0321-416A-A4CA-B7BA48238612}" dt="2020-10-21T08:01:04.261" v="93"/>
          <ac:spMkLst>
            <pc:docMk/>
            <pc:sldMk cId="48172855" sldId="270"/>
            <ac:spMk id="2" creationId="{E6EE292C-AFA8-403E-8E12-D43E99AA9749}"/>
          </ac:spMkLst>
        </pc:spChg>
      </pc:sldChg>
      <pc:sldChg chg="addSp modSp">
        <pc:chgData name="Haseena Hydrose" userId="S::haseena@tmckuwait.com::63f395fb-1d74-4160-8b2f-591241787cea" providerId="AD" clId="Web-{B6E50E2D-0321-416A-A4CA-B7BA48238612}" dt="2020-10-21T08:01:40.278" v="102" actId="1076"/>
        <pc:sldMkLst>
          <pc:docMk/>
          <pc:sldMk cId="894937728" sldId="272"/>
        </pc:sldMkLst>
        <pc:spChg chg="add mod">
          <ac:chgData name="Haseena Hydrose" userId="S::haseena@tmckuwait.com::63f395fb-1d74-4160-8b2f-591241787cea" providerId="AD" clId="Web-{B6E50E2D-0321-416A-A4CA-B7BA48238612}" dt="2020-10-21T08:01:40.278" v="102" actId="1076"/>
          <ac:spMkLst>
            <pc:docMk/>
            <pc:sldMk cId="894937728" sldId="272"/>
            <ac:spMk id="2" creationId="{AD7D6262-22FA-47C3-925E-CEC8D82E71C5}"/>
          </ac:spMkLst>
        </pc:spChg>
        <pc:spChg chg="mod">
          <ac:chgData name="Haseena Hydrose" userId="S::haseena@tmckuwait.com::63f395fb-1d74-4160-8b2f-591241787cea" providerId="AD" clId="Web-{B6E50E2D-0321-416A-A4CA-B7BA48238612}" dt="2020-10-21T08:01:30.996" v="99" actId="1076"/>
          <ac:spMkLst>
            <pc:docMk/>
            <pc:sldMk cId="894937728" sldId="272"/>
            <ac:spMk id="10" creationId="{58DAB148-03E7-4CB6-9CD1-EE13D3FF80B1}"/>
          </ac:spMkLst>
        </pc:spChg>
        <pc:spChg chg="mod">
          <ac:chgData name="Haseena Hydrose" userId="S::haseena@tmckuwait.com::63f395fb-1d74-4160-8b2f-591241787cea" providerId="AD" clId="Web-{B6E50E2D-0321-416A-A4CA-B7BA48238612}" dt="2020-10-21T08:01:25.980" v="98" actId="1076"/>
          <ac:spMkLst>
            <pc:docMk/>
            <pc:sldMk cId="894937728" sldId="272"/>
            <ac:spMk id="13" creationId="{4B207FA5-605C-415C-99CA-914D6936CE55}"/>
          </ac:spMkLst>
        </pc:spChg>
      </pc:sldChg>
      <pc:sldChg chg="modSp">
        <pc:chgData name="Haseena Hydrose" userId="S::haseena@tmckuwait.com::63f395fb-1d74-4160-8b2f-591241787cea" providerId="AD" clId="Web-{B6E50E2D-0321-416A-A4CA-B7BA48238612}" dt="2020-10-21T07:58:51.492" v="62" actId="20577"/>
        <pc:sldMkLst>
          <pc:docMk/>
          <pc:sldMk cId="2951582524" sldId="275"/>
        </pc:sldMkLst>
        <pc:spChg chg="mod">
          <ac:chgData name="Haseena Hydrose" userId="S::haseena@tmckuwait.com::63f395fb-1d74-4160-8b2f-591241787cea" providerId="AD" clId="Web-{B6E50E2D-0321-416A-A4CA-B7BA48238612}" dt="2020-10-21T07:58:51.492" v="62" actId="20577"/>
          <ac:spMkLst>
            <pc:docMk/>
            <pc:sldMk cId="2951582524" sldId="275"/>
            <ac:spMk id="3" creationId="{308C0397-C93A-44E9-8389-3A5C05A6B99E}"/>
          </ac:spMkLst>
        </pc:spChg>
        <pc:graphicFrameChg chg="mod modGraphic">
          <ac:chgData name="Haseena Hydrose" userId="S::haseena@tmckuwait.com::63f395fb-1d74-4160-8b2f-591241787cea" providerId="AD" clId="Web-{B6E50E2D-0321-416A-A4CA-B7BA48238612}" dt="2020-10-21T07:58:35.461" v="57"/>
          <ac:graphicFrameMkLst>
            <pc:docMk/>
            <pc:sldMk cId="2951582524" sldId="275"/>
            <ac:graphicFrameMk id="5" creationId="{2F0E6619-E94F-4CFC-9E96-928A6D1E49D9}"/>
          </ac:graphicFrameMkLst>
        </pc:graphicFrameChg>
      </pc:sldChg>
      <pc:sldChg chg="modSp">
        <pc:chgData name="Haseena Hydrose" userId="S::haseena@tmckuwait.com::63f395fb-1d74-4160-8b2f-591241787cea" providerId="AD" clId="Web-{B6E50E2D-0321-416A-A4CA-B7BA48238612}" dt="2020-10-21T08:00:56.355" v="91"/>
        <pc:sldMkLst>
          <pc:docMk/>
          <pc:sldMk cId="3272768272" sldId="278"/>
        </pc:sldMkLst>
        <pc:spChg chg="mod">
          <ac:chgData name="Haseena Hydrose" userId="S::haseena@tmckuwait.com::63f395fb-1d74-4160-8b2f-591241787cea" providerId="AD" clId="Web-{B6E50E2D-0321-416A-A4CA-B7BA48238612}" dt="2020-10-21T08:00:56.355" v="91"/>
          <ac:spMkLst>
            <pc:docMk/>
            <pc:sldMk cId="3272768272" sldId="278"/>
            <ac:spMk id="2" creationId="{E6EE292C-AFA8-403E-8E12-D43E99AA9749}"/>
          </ac:spMkLst>
        </pc:spChg>
        <pc:spChg chg="mod">
          <ac:chgData name="Haseena Hydrose" userId="S::haseena@tmckuwait.com::63f395fb-1d74-4160-8b2f-591241787cea" providerId="AD" clId="Web-{B6E50E2D-0321-416A-A4CA-B7BA48238612}" dt="2020-10-21T08:00:49.151" v="88" actId="20577"/>
          <ac:spMkLst>
            <pc:docMk/>
            <pc:sldMk cId="3272768272" sldId="278"/>
            <ac:spMk id="13" creationId="{0D77063B-A6F3-40EB-BB2D-B333B33B16D4}"/>
          </ac:spMkLst>
        </pc:spChg>
        <pc:spChg chg="mod">
          <ac:chgData name="Haseena Hydrose" userId="S::haseena@tmckuwait.com::63f395fb-1d74-4160-8b2f-591241787cea" providerId="AD" clId="Web-{B6E50E2D-0321-416A-A4CA-B7BA48238612}" dt="2020-10-21T07:50:08.995" v="6" actId="1076"/>
          <ac:spMkLst>
            <pc:docMk/>
            <pc:sldMk cId="3272768272" sldId="278"/>
            <ac:spMk id="2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9247" cy="513274"/>
          </a:xfrm>
          <a:prstGeom prst="rect">
            <a:avLst/>
          </a:prstGeom>
        </p:spPr>
        <p:txBody>
          <a:bodyPr vert="horz" lIns="91440" tIns="45720" rIns="91440" bIns="45720" rtlCol="0"/>
          <a:lstStyle>
            <a:lvl1pPr algn="l">
              <a:defRPr sz="1200"/>
            </a:lvl1pPr>
          </a:lstStyle>
          <a:p>
            <a:r>
              <a:rPr lang="en-US"/>
              <a:t>CBS EXPRESS VOL: 3| Issue: 3</a:t>
            </a:r>
          </a:p>
        </p:txBody>
      </p:sp>
      <p:sp>
        <p:nvSpPr>
          <p:cNvPr id="3" name="Date Placeholder 2"/>
          <p:cNvSpPr>
            <a:spLocks noGrp="1"/>
          </p:cNvSpPr>
          <p:nvPr>
            <p:ph type="dt" sz="quarter" idx="1"/>
          </p:nvPr>
        </p:nvSpPr>
        <p:spPr>
          <a:xfrm>
            <a:off x="4023178" y="0"/>
            <a:ext cx="3079246" cy="513274"/>
          </a:xfrm>
          <a:prstGeom prst="rect">
            <a:avLst/>
          </a:prstGeom>
        </p:spPr>
        <p:txBody>
          <a:bodyPr vert="horz" lIns="91440" tIns="45720" rIns="91440" bIns="45720" rtlCol="0"/>
          <a:lstStyle>
            <a:lvl1pPr algn="r">
              <a:defRPr sz="1200"/>
            </a:lvl1pPr>
          </a:lstStyle>
          <a:p>
            <a:fld id="{C86BC2C3-05DD-46D7-967D-625A42BC4079}" type="datetimeFigureOut">
              <a:rPr lang="en-US" smtClean="0"/>
              <a:t>10/30/2021</a:t>
            </a:fld>
            <a:endParaRPr lang="en-US"/>
          </a:p>
        </p:txBody>
      </p:sp>
      <p:sp>
        <p:nvSpPr>
          <p:cNvPr id="4" name="Footer Placeholder 3"/>
          <p:cNvSpPr>
            <a:spLocks noGrp="1"/>
          </p:cNvSpPr>
          <p:nvPr>
            <p:ph type="ftr" sz="quarter" idx="2"/>
          </p:nvPr>
        </p:nvSpPr>
        <p:spPr>
          <a:xfrm>
            <a:off x="2" y="9721339"/>
            <a:ext cx="3079247" cy="5132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3178" y="9721339"/>
            <a:ext cx="3079246" cy="513274"/>
          </a:xfrm>
          <a:prstGeom prst="rect">
            <a:avLst/>
          </a:prstGeom>
        </p:spPr>
        <p:txBody>
          <a:bodyPr vert="horz" lIns="91440" tIns="45720" rIns="91440" bIns="45720" rtlCol="0" anchor="b"/>
          <a:lstStyle>
            <a:lvl1pPr algn="r">
              <a:defRPr sz="1200"/>
            </a:lvl1pPr>
          </a:lstStyle>
          <a:p>
            <a:fld id="{9F9EE393-A6C2-4BF1-B0A8-759592DD14AE}" type="slidenum">
              <a:rPr lang="en-US" smtClean="0"/>
              <a:t>‹#›</a:t>
            </a:fld>
            <a:endParaRPr lang="en-US"/>
          </a:p>
        </p:txBody>
      </p:sp>
    </p:spTree>
    <p:extLst>
      <p:ext uri="{BB962C8B-B14F-4D97-AF65-F5344CB8AC3E}">
        <p14:creationId xmlns:p14="http://schemas.microsoft.com/office/powerpoint/2010/main" val="336872939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9247" cy="513274"/>
          </a:xfrm>
          <a:prstGeom prst="rect">
            <a:avLst/>
          </a:prstGeom>
        </p:spPr>
        <p:txBody>
          <a:bodyPr vert="horz" lIns="91440" tIns="45720" rIns="91440" bIns="45720" rtlCol="0"/>
          <a:lstStyle>
            <a:lvl1pPr algn="l">
              <a:defRPr sz="1200"/>
            </a:lvl1pPr>
          </a:lstStyle>
          <a:p>
            <a:r>
              <a:rPr lang="en-US"/>
              <a:t>CBS EXPRESS VOL: 3| Issue: 3</a:t>
            </a:r>
          </a:p>
        </p:txBody>
      </p:sp>
      <p:sp>
        <p:nvSpPr>
          <p:cNvPr id="3" name="Date Placeholder 2"/>
          <p:cNvSpPr>
            <a:spLocks noGrp="1"/>
          </p:cNvSpPr>
          <p:nvPr>
            <p:ph type="dt" idx="1"/>
          </p:nvPr>
        </p:nvSpPr>
        <p:spPr>
          <a:xfrm>
            <a:off x="4023178" y="0"/>
            <a:ext cx="3079246" cy="513274"/>
          </a:xfrm>
          <a:prstGeom prst="rect">
            <a:avLst/>
          </a:prstGeom>
        </p:spPr>
        <p:txBody>
          <a:bodyPr vert="horz" lIns="91440" tIns="45720" rIns="91440" bIns="45720" rtlCol="0"/>
          <a:lstStyle>
            <a:lvl1pPr algn="r">
              <a:defRPr sz="1200"/>
            </a:lvl1pPr>
          </a:lstStyle>
          <a:p>
            <a:fld id="{286920DD-88EC-4FAF-8B97-633F132B8D5E}" type="datetimeFigureOut">
              <a:rPr lang="en-US" smtClean="0"/>
              <a:t>10/30/2021</a:t>
            </a:fld>
            <a:endParaRPr lang="en-US"/>
          </a:p>
        </p:txBody>
      </p:sp>
      <p:sp>
        <p:nvSpPr>
          <p:cNvPr id="4" name="Slide Image Placeholder 3"/>
          <p:cNvSpPr>
            <a:spLocks noGrp="1" noRot="1" noChangeAspect="1"/>
          </p:cNvSpPr>
          <p:nvPr>
            <p:ph type="sldImg" idx="2"/>
          </p:nvPr>
        </p:nvSpPr>
        <p:spPr>
          <a:xfrm>
            <a:off x="2357438" y="1279525"/>
            <a:ext cx="2390775"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25" y="4924829"/>
            <a:ext cx="5683250" cy="402984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339"/>
            <a:ext cx="3079247" cy="5132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178" y="9721339"/>
            <a:ext cx="3079246" cy="513274"/>
          </a:xfrm>
          <a:prstGeom prst="rect">
            <a:avLst/>
          </a:prstGeom>
        </p:spPr>
        <p:txBody>
          <a:bodyPr vert="horz" lIns="91440" tIns="45720" rIns="91440" bIns="45720" rtlCol="0" anchor="b"/>
          <a:lstStyle>
            <a:lvl1pPr algn="r">
              <a:defRPr sz="1200"/>
            </a:lvl1pPr>
          </a:lstStyle>
          <a:p>
            <a:fld id="{8A623D38-3B06-4649-8E18-D00687255D0C}" type="slidenum">
              <a:rPr lang="en-US" smtClean="0"/>
              <a:t>‹#›</a:t>
            </a:fld>
            <a:endParaRPr lang="en-US"/>
          </a:p>
        </p:txBody>
      </p:sp>
    </p:spTree>
    <p:extLst>
      <p:ext uri="{BB962C8B-B14F-4D97-AF65-F5344CB8AC3E}">
        <p14:creationId xmlns:p14="http://schemas.microsoft.com/office/powerpoint/2010/main" val="203819303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99254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88756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210134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24895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4173358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67470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53018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168062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85889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57565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83305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337738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40110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0365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00137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128407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7833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89662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3680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a:t>CBS EXPRESS VOL: 3| Issue: 3</a:t>
            </a:r>
          </a:p>
        </p:txBody>
      </p:sp>
    </p:spTree>
    <p:extLst>
      <p:ext uri="{BB962C8B-B14F-4D97-AF65-F5344CB8AC3E}">
        <p14:creationId xmlns:p14="http://schemas.microsoft.com/office/powerpoint/2010/main" val="22828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33EEA30-4A9A-4B8A-8B52-B36CEC65CCFC}"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78194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20940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40968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3EEA30-4A9A-4B8A-8B52-B36CEC65CCFC}"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351946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EEA30-4A9A-4B8A-8B52-B36CEC65CCFC}" type="datetimeFigureOut">
              <a:rPr lang="en-US" smtClean="0"/>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01254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3EEA30-4A9A-4B8A-8B52-B36CEC65CCFC}"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49883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3EEA30-4A9A-4B8A-8B52-B36CEC65CCFC}" type="datetimeFigureOut">
              <a:rPr lang="en-US" smtClean="0"/>
              <a:t>10/30/2021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320566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3EEA30-4A9A-4B8A-8B52-B36CEC65CCFC}" type="datetimeFigureOut">
              <a:rPr lang="en-US" smtClean="0"/>
              <a:t>10/30/2021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587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EEA30-4A9A-4B8A-8B52-B36CEC65CCFC}" type="datetimeFigureOut">
              <a:rPr lang="en-US" smtClean="0"/>
              <a:t>10/30/2021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158598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3EEA30-4A9A-4B8A-8B52-B36CEC65CCFC}"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246998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3EEA30-4A9A-4B8A-8B52-B36CEC65CCFC}" type="datetimeFigureOut">
              <a:rPr lang="en-US" smtClean="0"/>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5719-3DBF-43C9-92CD-94F61A0FB2AA}" type="slidenum">
              <a:rPr lang="en-US" smtClean="0"/>
              <a:t>‹#›</a:t>
            </a:fld>
            <a:endParaRPr lang="en-US"/>
          </a:p>
        </p:txBody>
      </p:sp>
    </p:spTree>
    <p:extLst>
      <p:ext uri="{BB962C8B-B14F-4D97-AF65-F5344CB8AC3E}">
        <p14:creationId xmlns:p14="http://schemas.microsoft.com/office/powerpoint/2010/main" val="47294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33EEA30-4A9A-4B8A-8B52-B36CEC65CCFC}" type="datetimeFigureOut">
              <a:rPr lang="en-US" smtClean="0"/>
              <a:t>10/30/2021</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A5719-3DBF-43C9-92CD-94F61A0FB2AA}" type="slidenum">
              <a:rPr lang="en-US" smtClean="0"/>
              <a:t>‹#›</a:t>
            </a:fld>
            <a:endParaRPr lang="en-US"/>
          </a:p>
        </p:txBody>
      </p:sp>
    </p:spTree>
    <p:extLst>
      <p:ext uri="{BB962C8B-B14F-4D97-AF65-F5344CB8AC3E}">
        <p14:creationId xmlns:p14="http://schemas.microsoft.com/office/powerpoint/2010/main" val="599900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e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4.png"/><Relationship Id="rId7"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67.jpeg"/><Relationship Id="rId9"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54.pn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notesSlide" Target="../notesSlides/notesSlide18.xml"/><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gif"/><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gif"/></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gif"/><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16DFFBD-5873-4692-90B5-8D92A76533CB}"/>
              </a:ext>
            </a:extLst>
          </p:cNvPr>
          <p:cNvPicPr>
            <a:picLocks noChangeAspect="1"/>
          </p:cNvPicPr>
          <p:nvPr/>
        </p:nvPicPr>
        <p:blipFill>
          <a:blip r:embed="rId3"/>
          <a:stretch>
            <a:fillRect/>
          </a:stretch>
        </p:blipFill>
        <p:spPr>
          <a:xfrm>
            <a:off x="6210357" y="2227427"/>
            <a:ext cx="450533" cy="5233118"/>
          </a:xfrm>
          <a:prstGeom prst="rect">
            <a:avLst/>
          </a:prstGeom>
        </p:spPr>
      </p:pic>
      <p:pic>
        <p:nvPicPr>
          <p:cNvPr id="5" name="Picture 4" descr="Kuwait-Fla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65" y="1099688"/>
            <a:ext cx="1336094" cy="969818"/>
          </a:xfrm>
          <a:prstGeom prst="rect">
            <a:avLst/>
          </a:prstGeom>
          <a:noFill/>
          <a:ln>
            <a:noFill/>
          </a:ln>
        </p:spPr>
      </p:pic>
      <p:sp>
        <p:nvSpPr>
          <p:cNvPr id="8" name="Rectangle 7"/>
          <p:cNvSpPr/>
          <p:nvPr/>
        </p:nvSpPr>
        <p:spPr>
          <a:xfrm>
            <a:off x="1463259" y="1103395"/>
            <a:ext cx="5098330" cy="9698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a:solidFill>
                  <a:schemeClr val="tx1"/>
                </a:solidFill>
                <a:latin typeface="Algerian" panose="04020705040A02060702" pitchFamily="82" charset="0"/>
              </a:rPr>
              <a:t>CBS EXPRESS</a:t>
            </a:r>
          </a:p>
          <a:p>
            <a:r>
              <a:rPr lang="en-US" sz="1400">
                <a:solidFill>
                  <a:schemeClr val="tx1"/>
                </a:solidFill>
                <a:latin typeface="Corbel" panose="020B0503020204020204" pitchFamily="34" charset="0"/>
              </a:rPr>
              <a:t>October </a:t>
            </a:r>
            <a:r>
              <a:rPr lang="en-US" sz="1400" dirty="0">
                <a:solidFill>
                  <a:schemeClr val="tx1"/>
                </a:solidFill>
                <a:latin typeface="Corbel" panose="020B0503020204020204" pitchFamily="34" charset="0"/>
              </a:rPr>
              <a:t>2021	                         		Vol: 7 Issue: 2</a:t>
            </a:r>
          </a:p>
        </p:txBody>
      </p:sp>
      <p:pic>
        <p:nvPicPr>
          <p:cNvPr id="11" name="Picture 10"/>
          <p:cNvPicPr>
            <a:picLocks noChangeAspect="1"/>
          </p:cNvPicPr>
          <p:nvPr/>
        </p:nvPicPr>
        <p:blipFill rotWithShape="1">
          <a:blip r:embed="rId5"/>
          <a:srcRect t="71726"/>
          <a:stretch/>
        </p:blipFill>
        <p:spPr>
          <a:xfrm>
            <a:off x="1618283" y="193387"/>
            <a:ext cx="4187061" cy="755794"/>
          </a:xfrm>
          <a:prstGeom prst="rect">
            <a:avLst/>
          </a:prstGeom>
        </p:spPr>
      </p:pic>
      <p:pic>
        <p:nvPicPr>
          <p:cNvPr id="13" name="Picture 12">
            <a:extLst>
              <a:ext uri="{FF2B5EF4-FFF2-40B4-BE49-F238E27FC236}">
                <a16:creationId xmlns:a16="http://schemas.microsoft.com/office/drawing/2014/main" id="{55C3DEF9-AD2A-4034-A1E0-D929CC2D9F05}"/>
              </a:ext>
            </a:extLst>
          </p:cNvPr>
          <p:cNvPicPr>
            <a:picLocks noChangeAspect="1"/>
          </p:cNvPicPr>
          <p:nvPr/>
        </p:nvPicPr>
        <p:blipFill>
          <a:blip r:embed="rId6"/>
          <a:stretch>
            <a:fillRect/>
          </a:stretch>
        </p:blipFill>
        <p:spPr>
          <a:xfrm>
            <a:off x="635555" y="79161"/>
            <a:ext cx="982728" cy="984245"/>
          </a:xfrm>
          <a:prstGeom prst="rect">
            <a:avLst/>
          </a:prstGeom>
        </p:spPr>
      </p:pic>
      <p:sp>
        <p:nvSpPr>
          <p:cNvPr id="16" name="Rectangle 15">
            <a:extLst>
              <a:ext uri="{FF2B5EF4-FFF2-40B4-BE49-F238E27FC236}">
                <a16:creationId xmlns:a16="http://schemas.microsoft.com/office/drawing/2014/main" id="{955FC9E8-9082-47E8-B9ED-E075CAAB7DD6}"/>
              </a:ext>
            </a:extLst>
          </p:cNvPr>
          <p:cNvSpPr/>
          <p:nvPr/>
        </p:nvSpPr>
        <p:spPr>
          <a:xfrm>
            <a:off x="190500" y="7462444"/>
            <a:ext cx="6477000" cy="2321085"/>
          </a:xfrm>
          <a:prstGeom prst="rect">
            <a:avLst/>
          </a:prstGeom>
        </p:spPr>
        <p:txBody>
          <a:bodyPr wrap="square" lIns="91440" tIns="45720" rIns="91440" bIns="45720" anchor="t">
            <a:spAutoFit/>
          </a:bodyPr>
          <a:lstStyle/>
          <a:p>
            <a:pPr algn="justLow">
              <a:lnSpc>
                <a:spcPct val="150000"/>
              </a:lnSpc>
            </a:pPr>
            <a:r>
              <a:rPr lang="en-US" sz="1400" dirty="0"/>
              <a:t>We have been busy here at CBS the past month both academically and socially.  Special days appear throughout the calendar year as a way and means to promote collaboration and develop community. Our school kicked off the year with Career Day. The students were very serious about their careers, and we saw many potential doctors, teachers, firefighters, police officers and army recruits. Be sure to check the school calendar and/or the list of upcoming events on the last page of the newspaper for our next special day.</a:t>
            </a:r>
            <a:endParaRPr lang="en-US" sz="1400" dirty="0">
              <a:cs typeface="Calibri" panose="020F0502020204030204"/>
            </a:endParaRPr>
          </a:p>
        </p:txBody>
      </p:sp>
      <p:pic>
        <p:nvPicPr>
          <p:cNvPr id="30" name="Picture 29">
            <a:extLst>
              <a:ext uri="{FF2B5EF4-FFF2-40B4-BE49-F238E27FC236}">
                <a16:creationId xmlns:a16="http://schemas.microsoft.com/office/drawing/2014/main" id="{59EA6253-77BC-426A-B5BA-587E2359797F}"/>
              </a:ext>
            </a:extLst>
          </p:cNvPr>
          <p:cNvPicPr>
            <a:picLocks noChangeAspect="1"/>
          </p:cNvPicPr>
          <p:nvPr/>
        </p:nvPicPr>
        <p:blipFill>
          <a:blip r:embed="rId7"/>
          <a:stretch>
            <a:fillRect/>
          </a:stretch>
        </p:blipFill>
        <p:spPr>
          <a:xfrm>
            <a:off x="1656339" y="7062359"/>
            <a:ext cx="3428995" cy="472658"/>
          </a:xfrm>
          <a:prstGeom prst="rect">
            <a:avLst/>
          </a:prstGeom>
        </p:spPr>
      </p:pic>
      <p:pic>
        <p:nvPicPr>
          <p:cNvPr id="32" name="Picture 31">
            <a:extLst>
              <a:ext uri="{FF2B5EF4-FFF2-40B4-BE49-F238E27FC236}">
                <a16:creationId xmlns:a16="http://schemas.microsoft.com/office/drawing/2014/main" id="{65140DB7-9353-4DBB-91CB-3934268D5B0D}"/>
              </a:ext>
            </a:extLst>
          </p:cNvPr>
          <p:cNvPicPr>
            <a:picLocks noChangeAspect="1"/>
          </p:cNvPicPr>
          <p:nvPr/>
        </p:nvPicPr>
        <p:blipFill>
          <a:blip r:embed="rId8"/>
          <a:stretch>
            <a:fillRect/>
          </a:stretch>
        </p:blipFill>
        <p:spPr>
          <a:xfrm>
            <a:off x="190500" y="2227427"/>
            <a:ext cx="438445" cy="5233117"/>
          </a:xfrm>
          <a:prstGeom prst="rect">
            <a:avLst/>
          </a:prstGeom>
        </p:spPr>
      </p:pic>
      <p:pic>
        <p:nvPicPr>
          <p:cNvPr id="36" name="Picture 35">
            <a:extLst>
              <a:ext uri="{FF2B5EF4-FFF2-40B4-BE49-F238E27FC236}">
                <a16:creationId xmlns:a16="http://schemas.microsoft.com/office/drawing/2014/main" id="{6CEAB485-0E58-49FF-B0B1-FBFFAAE23A51}"/>
              </a:ext>
            </a:extLst>
          </p:cNvPr>
          <p:cNvPicPr>
            <a:picLocks noChangeAspect="1"/>
          </p:cNvPicPr>
          <p:nvPr/>
        </p:nvPicPr>
        <p:blipFill>
          <a:blip r:embed="rId9"/>
          <a:stretch>
            <a:fillRect/>
          </a:stretch>
        </p:blipFill>
        <p:spPr>
          <a:xfrm>
            <a:off x="893607" y="2317900"/>
            <a:ext cx="1549400" cy="1387132"/>
          </a:xfrm>
          <a:prstGeom prst="rect">
            <a:avLst/>
          </a:prstGeom>
        </p:spPr>
      </p:pic>
      <p:pic>
        <p:nvPicPr>
          <p:cNvPr id="38" name="Picture 37">
            <a:extLst>
              <a:ext uri="{FF2B5EF4-FFF2-40B4-BE49-F238E27FC236}">
                <a16:creationId xmlns:a16="http://schemas.microsoft.com/office/drawing/2014/main" id="{B6031429-A192-4A24-868C-F74CDA482B91}"/>
              </a:ext>
            </a:extLst>
          </p:cNvPr>
          <p:cNvPicPr>
            <a:picLocks noChangeAspect="1"/>
          </p:cNvPicPr>
          <p:nvPr/>
        </p:nvPicPr>
        <p:blipFill>
          <a:blip r:embed="rId10"/>
          <a:stretch>
            <a:fillRect/>
          </a:stretch>
        </p:blipFill>
        <p:spPr>
          <a:xfrm>
            <a:off x="897678" y="5584505"/>
            <a:ext cx="1545329" cy="1387132"/>
          </a:xfrm>
          <a:prstGeom prst="rect">
            <a:avLst/>
          </a:prstGeom>
        </p:spPr>
      </p:pic>
      <p:pic>
        <p:nvPicPr>
          <p:cNvPr id="40" name="Picture 39">
            <a:extLst>
              <a:ext uri="{FF2B5EF4-FFF2-40B4-BE49-F238E27FC236}">
                <a16:creationId xmlns:a16="http://schemas.microsoft.com/office/drawing/2014/main" id="{AB776717-D8F9-4E56-902E-A876011E59F5}"/>
              </a:ext>
            </a:extLst>
          </p:cNvPr>
          <p:cNvPicPr>
            <a:picLocks noChangeAspect="1"/>
          </p:cNvPicPr>
          <p:nvPr/>
        </p:nvPicPr>
        <p:blipFill>
          <a:blip r:embed="rId11"/>
          <a:stretch>
            <a:fillRect/>
          </a:stretch>
        </p:blipFill>
        <p:spPr>
          <a:xfrm>
            <a:off x="4563653" y="2317900"/>
            <a:ext cx="1477530" cy="1387132"/>
          </a:xfrm>
          <a:prstGeom prst="rect">
            <a:avLst/>
          </a:prstGeom>
        </p:spPr>
      </p:pic>
      <p:pic>
        <p:nvPicPr>
          <p:cNvPr id="42" name="Picture 41">
            <a:extLst>
              <a:ext uri="{FF2B5EF4-FFF2-40B4-BE49-F238E27FC236}">
                <a16:creationId xmlns:a16="http://schemas.microsoft.com/office/drawing/2014/main" id="{6A5031B4-D212-492B-BAFF-3A122C85CC5A}"/>
              </a:ext>
            </a:extLst>
          </p:cNvPr>
          <p:cNvPicPr>
            <a:picLocks noChangeAspect="1"/>
          </p:cNvPicPr>
          <p:nvPr/>
        </p:nvPicPr>
        <p:blipFill>
          <a:blip r:embed="rId12"/>
          <a:stretch>
            <a:fillRect/>
          </a:stretch>
        </p:blipFill>
        <p:spPr>
          <a:xfrm>
            <a:off x="897678" y="3949719"/>
            <a:ext cx="1545329" cy="1387132"/>
          </a:xfrm>
          <a:prstGeom prst="rect">
            <a:avLst/>
          </a:prstGeom>
        </p:spPr>
      </p:pic>
      <p:pic>
        <p:nvPicPr>
          <p:cNvPr id="44" name="Picture 43">
            <a:extLst>
              <a:ext uri="{FF2B5EF4-FFF2-40B4-BE49-F238E27FC236}">
                <a16:creationId xmlns:a16="http://schemas.microsoft.com/office/drawing/2014/main" id="{4CE2CC42-76AA-40B4-B603-ABD52AD1F9EE}"/>
              </a:ext>
            </a:extLst>
          </p:cNvPr>
          <p:cNvPicPr>
            <a:picLocks noChangeAspect="1"/>
          </p:cNvPicPr>
          <p:nvPr/>
        </p:nvPicPr>
        <p:blipFill>
          <a:blip r:embed="rId13"/>
          <a:stretch>
            <a:fillRect/>
          </a:stretch>
        </p:blipFill>
        <p:spPr>
          <a:xfrm>
            <a:off x="2730665" y="2311380"/>
            <a:ext cx="1545329" cy="1387132"/>
          </a:xfrm>
          <a:prstGeom prst="rect">
            <a:avLst/>
          </a:prstGeom>
        </p:spPr>
      </p:pic>
      <p:pic>
        <p:nvPicPr>
          <p:cNvPr id="47" name="Picture 46">
            <a:extLst>
              <a:ext uri="{FF2B5EF4-FFF2-40B4-BE49-F238E27FC236}">
                <a16:creationId xmlns:a16="http://schemas.microsoft.com/office/drawing/2014/main" id="{3CC59A98-6230-4FE8-AEDB-E09AADCCFDB5}"/>
              </a:ext>
            </a:extLst>
          </p:cNvPr>
          <p:cNvPicPr>
            <a:picLocks noChangeAspect="1"/>
          </p:cNvPicPr>
          <p:nvPr/>
        </p:nvPicPr>
        <p:blipFill>
          <a:blip r:embed="rId14"/>
          <a:stretch>
            <a:fillRect/>
          </a:stretch>
        </p:blipFill>
        <p:spPr>
          <a:xfrm>
            <a:off x="2730665" y="3936679"/>
            <a:ext cx="1545329" cy="1387133"/>
          </a:xfrm>
          <a:prstGeom prst="rect">
            <a:avLst/>
          </a:prstGeom>
        </p:spPr>
      </p:pic>
      <p:pic>
        <p:nvPicPr>
          <p:cNvPr id="49" name="Picture 48">
            <a:extLst>
              <a:ext uri="{FF2B5EF4-FFF2-40B4-BE49-F238E27FC236}">
                <a16:creationId xmlns:a16="http://schemas.microsoft.com/office/drawing/2014/main" id="{DE4C62BB-C5DC-4CB9-9B64-519F646A9921}"/>
              </a:ext>
            </a:extLst>
          </p:cNvPr>
          <p:cNvPicPr>
            <a:picLocks noChangeAspect="1"/>
          </p:cNvPicPr>
          <p:nvPr/>
        </p:nvPicPr>
        <p:blipFill>
          <a:blip r:embed="rId15"/>
          <a:stretch>
            <a:fillRect/>
          </a:stretch>
        </p:blipFill>
        <p:spPr>
          <a:xfrm>
            <a:off x="4563652" y="3936680"/>
            <a:ext cx="1523975" cy="1400170"/>
          </a:xfrm>
          <a:prstGeom prst="rect">
            <a:avLst/>
          </a:prstGeom>
        </p:spPr>
      </p:pic>
      <p:pic>
        <p:nvPicPr>
          <p:cNvPr id="51" name="Picture 50">
            <a:extLst>
              <a:ext uri="{FF2B5EF4-FFF2-40B4-BE49-F238E27FC236}">
                <a16:creationId xmlns:a16="http://schemas.microsoft.com/office/drawing/2014/main" id="{BB2C295E-7D14-4DA7-A276-FD419CB945A2}"/>
              </a:ext>
            </a:extLst>
          </p:cNvPr>
          <p:cNvPicPr>
            <a:picLocks noChangeAspect="1"/>
          </p:cNvPicPr>
          <p:nvPr/>
        </p:nvPicPr>
        <p:blipFill>
          <a:blip r:embed="rId16"/>
          <a:stretch>
            <a:fillRect/>
          </a:stretch>
        </p:blipFill>
        <p:spPr>
          <a:xfrm>
            <a:off x="2711740" y="5583893"/>
            <a:ext cx="1564254" cy="1387132"/>
          </a:xfrm>
          <a:prstGeom prst="rect">
            <a:avLst/>
          </a:prstGeom>
        </p:spPr>
      </p:pic>
      <p:pic>
        <p:nvPicPr>
          <p:cNvPr id="53" name="Picture 52">
            <a:extLst>
              <a:ext uri="{FF2B5EF4-FFF2-40B4-BE49-F238E27FC236}">
                <a16:creationId xmlns:a16="http://schemas.microsoft.com/office/drawing/2014/main" id="{370BFCB9-E469-4BF5-ABDC-A1498505B756}"/>
              </a:ext>
            </a:extLst>
          </p:cNvPr>
          <p:cNvPicPr>
            <a:picLocks noChangeAspect="1"/>
          </p:cNvPicPr>
          <p:nvPr/>
        </p:nvPicPr>
        <p:blipFill>
          <a:blip r:embed="rId17"/>
          <a:stretch>
            <a:fillRect/>
          </a:stretch>
        </p:blipFill>
        <p:spPr>
          <a:xfrm>
            <a:off x="4563651" y="5568498"/>
            <a:ext cx="1523975" cy="1406978"/>
          </a:xfrm>
          <a:prstGeom prst="rect">
            <a:avLst/>
          </a:prstGeom>
        </p:spPr>
      </p:pic>
    </p:spTree>
    <p:extLst>
      <p:ext uri="{BB962C8B-B14F-4D97-AF65-F5344CB8AC3E}">
        <p14:creationId xmlns:p14="http://schemas.microsoft.com/office/powerpoint/2010/main" val="24362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197175" y="434019"/>
            <a:ext cx="4901172" cy="584775"/>
          </a:xfrm>
          <a:prstGeom prst="rect">
            <a:avLst/>
          </a:prstGeom>
          <a:noFill/>
        </p:spPr>
        <p:txBody>
          <a:bodyPr wrap="square" rtlCol="0">
            <a:spAutoFit/>
          </a:bodyPr>
          <a:lstStyle/>
          <a:p>
            <a:pPr algn="ctr"/>
            <a:r>
              <a:rPr lang="en-US" sz="3200" b="1" dirty="0">
                <a:solidFill>
                  <a:schemeClr val="accent6">
                    <a:lumMod val="50000"/>
                  </a:schemeClr>
                </a:solidFill>
                <a:latin typeface="KG WhY YoU GoTtA Be So MeAn" panose="02000506000000020004" pitchFamily="2" charset="0"/>
              </a:rPr>
              <a:t>        Grade 7 Writing </a:t>
            </a:r>
          </a:p>
        </p:txBody>
      </p:sp>
      <p:sp>
        <p:nvSpPr>
          <p:cNvPr id="21"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55910"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08310"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216775" y="180272"/>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3" name="TextBox 2">
            <a:extLst>
              <a:ext uri="{FF2B5EF4-FFF2-40B4-BE49-F238E27FC236}">
                <a16:creationId xmlns:a16="http://schemas.microsoft.com/office/drawing/2014/main" id="{5287CED7-30B8-4918-9D42-C0835FD04866}"/>
              </a:ext>
            </a:extLst>
          </p:cNvPr>
          <p:cNvSpPr txBox="1"/>
          <p:nvPr/>
        </p:nvSpPr>
        <p:spPr>
          <a:xfrm>
            <a:off x="232109" y="8585215"/>
            <a:ext cx="3612223" cy="707886"/>
          </a:xfrm>
          <a:prstGeom prst="rect">
            <a:avLst/>
          </a:prstGeom>
          <a:noFill/>
        </p:spPr>
        <p:txBody>
          <a:bodyPr wrap="square" lIns="91440" tIns="45720" rIns="91440" bIns="45720" rtlCol="0" anchor="t">
            <a:spAutoFit/>
          </a:bodyPr>
          <a:lstStyle/>
          <a:p>
            <a:r>
              <a:rPr lang="en-US" sz="2000" b="1" dirty="0" err="1">
                <a:solidFill>
                  <a:schemeClr val="accent6">
                    <a:lumMod val="50000"/>
                  </a:schemeClr>
                </a:solidFill>
                <a:latin typeface="KG Miss Kindergarten"/>
              </a:rPr>
              <a:t>Dhai</a:t>
            </a:r>
            <a:r>
              <a:rPr lang="en-US" sz="2000" b="1" dirty="0">
                <a:solidFill>
                  <a:schemeClr val="accent6">
                    <a:lumMod val="50000"/>
                  </a:schemeClr>
                </a:solidFill>
                <a:latin typeface="KG Miss Kindergarten"/>
              </a:rPr>
              <a:t> </a:t>
            </a:r>
            <a:r>
              <a:rPr lang="en-US" sz="2000" b="1" dirty="0" err="1">
                <a:solidFill>
                  <a:schemeClr val="accent6">
                    <a:lumMod val="50000"/>
                  </a:schemeClr>
                </a:solidFill>
                <a:latin typeface="KG Miss Kindergarten"/>
              </a:rPr>
              <a:t>Mohannad</a:t>
            </a:r>
            <a:endParaRPr lang="en-US" sz="2000" b="1" dirty="0">
              <a:solidFill>
                <a:schemeClr val="accent6">
                  <a:lumMod val="50000"/>
                </a:schemeClr>
              </a:solidFill>
              <a:latin typeface="KG Miss Kindergarten"/>
            </a:endParaRPr>
          </a:p>
          <a:p>
            <a:r>
              <a:rPr lang="en-US" sz="2000" b="1" dirty="0">
                <a:solidFill>
                  <a:schemeClr val="accent6">
                    <a:lumMod val="50000"/>
                  </a:schemeClr>
                </a:solidFill>
                <a:latin typeface="KG Miss Kindergarten"/>
              </a:rPr>
              <a:t>Gr 7A-A</a:t>
            </a:r>
            <a:endParaRPr lang="en-US" sz="2000" dirty="0">
              <a:solidFill>
                <a:schemeClr val="accent6">
                  <a:lumMod val="50000"/>
                </a:schemeClr>
              </a:solidFill>
            </a:endParaRPr>
          </a:p>
        </p:txBody>
      </p:sp>
      <p:sp>
        <p:nvSpPr>
          <p:cNvPr id="2" name="TextBox 1">
            <a:extLst>
              <a:ext uri="{FF2B5EF4-FFF2-40B4-BE49-F238E27FC236}">
                <a16:creationId xmlns:a16="http://schemas.microsoft.com/office/drawing/2014/main" id="{174310B2-405A-4D6B-837D-9C5C8D608EDA}"/>
              </a:ext>
            </a:extLst>
          </p:cNvPr>
          <p:cNvSpPr txBox="1"/>
          <p:nvPr/>
        </p:nvSpPr>
        <p:spPr>
          <a:xfrm>
            <a:off x="6073392" y="65934"/>
            <a:ext cx="628698" cy="646331"/>
          </a:xfrm>
          <a:prstGeom prst="rect">
            <a:avLst/>
          </a:prstGeom>
          <a:noFill/>
        </p:spPr>
        <p:txBody>
          <a:bodyPr wrap="none" rtlCol="0">
            <a:spAutoFit/>
          </a:bodyPr>
          <a:lstStyle/>
          <a:p>
            <a:r>
              <a:rPr lang="en-US" sz="3600" dirty="0">
                <a:latin typeface="Corbel" panose="020B0503020204020204" pitchFamily="34" charset="0"/>
              </a:rPr>
              <a:t>10</a:t>
            </a:r>
          </a:p>
        </p:txBody>
      </p:sp>
      <p:pic>
        <p:nvPicPr>
          <p:cNvPr id="5" name="Picture 4">
            <a:extLst>
              <a:ext uri="{FF2B5EF4-FFF2-40B4-BE49-F238E27FC236}">
                <a16:creationId xmlns:a16="http://schemas.microsoft.com/office/drawing/2014/main" id="{15AB6874-A909-4EB5-8C46-C2B87673FC92}"/>
              </a:ext>
            </a:extLst>
          </p:cNvPr>
          <p:cNvPicPr>
            <a:picLocks noChangeAspect="1"/>
          </p:cNvPicPr>
          <p:nvPr/>
        </p:nvPicPr>
        <p:blipFill>
          <a:blip r:embed="rId3"/>
          <a:stretch>
            <a:fillRect/>
          </a:stretch>
        </p:blipFill>
        <p:spPr>
          <a:xfrm>
            <a:off x="320515" y="9340798"/>
            <a:ext cx="6216970" cy="260363"/>
          </a:xfrm>
          <a:prstGeom prst="rect">
            <a:avLst/>
          </a:prstGeom>
        </p:spPr>
      </p:pic>
      <p:sp>
        <p:nvSpPr>
          <p:cNvPr id="13" name="TextBox 12">
            <a:extLst>
              <a:ext uri="{FF2B5EF4-FFF2-40B4-BE49-F238E27FC236}">
                <a16:creationId xmlns:a16="http://schemas.microsoft.com/office/drawing/2014/main" id="{5387A1C6-0881-4139-9C69-ED22B9CF4B80}"/>
              </a:ext>
            </a:extLst>
          </p:cNvPr>
          <p:cNvSpPr txBox="1"/>
          <p:nvPr/>
        </p:nvSpPr>
        <p:spPr>
          <a:xfrm>
            <a:off x="308310" y="1607685"/>
            <a:ext cx="6305375" cy="7684155"/>
          </a:xfrm>
          <a:prstGeom prst="rect">
            <a:avLst/>
          </a:prstGeom>
          <a:noFill/>
        </p:spPr>
        <p:txBody>
          <a:bodyPr wrap="square">
            <a:spAutoFit/>
          </a:bodyPr>
          <a:lstStyle/>
          <a:p>
            <a:pPr marL="0" marR="0">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Dear Miss Meriam, </a:t>
            </a:r>
          </a:p>
          <a:p>
            <a:pPr marL="0" marR="0" algn="just">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 </a:t>
            </a:r>
          </a:p>
          <a:p>
            <a:pPr marL="0" marR="0" algn="just">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Although I have thoroughly enjoyed my past years in my school experience thus far, there is one constantly prying issue that I feel I must discuss: homework. </a:t>
            </a:r>
          </a:p>
          <a:p>
            <a:pPr marL="0" marR="0" algn="just">
              <a:lnSpc>
                <a:spcPts val="1600"/>
              </a:lnSpc>
              <a:spcBef>
                <a:spcPts val="0"/>
              </a:spcBef>
              <a:spcAft>
                <a:spcPts val="800"/>
              </a:spcAft>
            </a:pPr>
            <a:endParaRPr lang="en-GB" sz="1400" dirty="0">
              <a:latin typeface="Arial" panose="020B0604020202020204" pitchFamily="34" charset="0"/>
              <a:ea typeface="Calibri" panose="020F0502020204030204" pitchFamily="34" charset="0"/>
              <a:cs typeface="Arial" panose="020B0604020202020204" pitchFamily="34" charset="0"/>
            </a:endParaRPr>
          </a:p>
          <a:p>
            <a:pPr marL="0" marR="0" algn="just">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Yes, I know it is a constant battle between students and teachers every year. However, I firmly believe my complaint is justified. It is not homework itself that is the problem; I often find homework help in learning current information and preparing for a test. However, it is the amount of homework that has compelled me to speak out. Every night and weekend, I am constantly barraged with a steady stream of assignments and projects that have overwhelmed me and forced me to speak out against them. I plead that you will listen to my opinion and stop assigning so much homework. </a:t>
            </a:r>
          </a:p>
          <a:p>
            <a:pPr marL="0" marR="0" algn="just">
              <a:lnSpc>
                <a:spcPts val="1600"/>
              </a:lnSpc>
              <a:spcBef>
                <a:spcPts val="0"/>
              </a:spcBef>
              <a:spcAft>
                <a:spcPts val="800"/>
              </a:spcAft>
            </a:pPr>
            <a:endParaRPr lang="en-GB" sz="1400" dirty="0">
              <a:latin typeface="Arial" panose="020B0604020202020204" pitchFamily="34" charset="0"/>
              <a:ea typeface="Calibri" panose="020F0502020204030204" pitchFamily="34" charset="0"/>
              <a:cs typeface="Arial" panose="020B0604020202020204" pitchFamily="34" charset="0"/>
            </a:endParaRPr>
          </a:p>
          <a:p>
            <a:pPr marL="0" marR="0" algn="just">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Homework often gives me no choice but to devote each weekday afternoon to school and little else. Although homework is necessary to help students learn and understand the material, there is no justification to assign hours of homework every night. I come home from school every weekday, sit down, and complete two or more hours of homework and studying. Afterwards, I have time for dinner, a shower, and a little time with my family to read or watch television, and then I go to sleep! It is a constant cycle Sunday through Thursday. Even on the weekends, I can usually expect at least a couple of hours of work, if not more. It is hard to appreciate a weekend when Sunday is constantly devoted to studying and completing assignments. This workload means I have almost no time for personal activities.</a:t>
            </a:r>
          </a:p>
          <a:p>
            <a:pPr marL="0" marR="0" algn="just">
              <a:lnSpc>
                <a:spcPts val="1600"/>
              </a:lnSpc>
              <a:spcBef>
                <a:spcPts val="0"/>
              </a:spcBef>
              <a:spcAft>
                <a:spcPts val="800"/>
              </a:spcAft>
            </a:pPr>
            <a:endParaRPr lang="en-GB" sz="1400" dirty="0">
              <a:latin typeface="Arial" panose="020B0604020202020204" pitchFamily="34" charset="0"/>
              <a:ea typeface="Calibri" panose="020F0502020204030204" pitchFamily="34" charset="0"/>
              <a:cs typeface="Arial" panose="020B0604020202020204" pitchFamily="34" charset="0"/>
            </a:endParaRPr>
          </a:p>
          <a:p>
            <a:pPr marL="0" marR="0" algn="just">
              <a:lnSpc>
                <a:spcPts val="1600"/>
              </a:lnSpc>
              <a:spcBef>
                <a:spcPts val="0"/>
              </a:spcBef>
              <a:spcAft>
                <a:spcPts val="800"/>
              </a:spcAft>
            </a:pPr>
            <a:r>
              <a:rPr lang="en-GB" sz="1400" dirty="0">
                <a:latin typeface="Arial" panose="020B0604020202020204" pitchFamily="34" charset="0"/>
                <a:ea typeface="Calibri" panose="020F0502020204030204" pitchFamily="34" charset="0"/>
                <a:cs typeface="Arial" panose="020B0604020202020204" pitchFamily="34" charset="0"/>
              </a:rPr>
              <a:t>I love to bake, cook, and write short stories. However, unfortunately, I have no space to squeeze these hobbies in during the week because I am so overloaded with school task completion. </a:t>
            </a:r>
          </a:p>
          <a:p>
            <a:pPr marL="0" marR="0" algn="just">
              <a:lnSpc>
                <a:spcPts val="1600"/>
              </a:lnSpc>
              <a:spcBef>
                <a:spcPts val="0"/>
              </a:spcBef>
              <a:spcAft>
                <a:spcPts val="800"/>
              </a:spcAft>
            </a:pPr>
            <a:endParaRPr lang="en-CA" sz="1400" dirty="0">
              <a:latin typeface="Arial" panose="020B0604020202020204" pitchFamily="34" charset="0"/>
              <a:ea typeface="Calibri" panose="020F0502020204030204" pitchFamily="34" charset="0"/>
              <a:cs typeface="Arial" panose="020B0604020202020204" pitchFamily="34" charset="0"/>
            </a:endParaRPr>
          </a:p>
          <a:p>
            <a:pPr marL="0" marR="0">
              <a:lnSpc>
                <a:spcPts val="1600"/>
              </a:lnSpc>
              <a:spcBef>
                <a:spcPts val="0"/>
              </a:spcBef>
              <a:spcAft>
                <a:spcPts val="800"/>
              </a:spcAft>
            </a:pPr>
            <a:r>
              <a:rPr lang="en-CA" sz="1400" dirty="0">
                <a:latin typeface="Arial" panose="020B0604020202020204" pitchFamily="34" charset="0"/>
                <a:ea typeface="Calibri" panose="020F050202020403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87E99E7-4772-4B43-AE34-040CC3F461A2}"/>
              </a:ext>
            </a:extLst>
          </p:cNvPr>
          <p:cNvPicPr>
            <a:picLocks noChangeAspect="1"/>
          </p:cNvPicPr>
          <p:nvPr/>
        </p:nvPicPr>
        <p:blipFill>
          <a:blip r:embed="rId4"/>
          <a:stretch>
            <a:fillRect/>
          </a:stretch>
        </p:blipFill>
        <p:spPr>
          <a:xfrm>
            <a:off x="216776" y="1038984"/>
            <a:ext cx="6320710" cy="447697"/>
          </a:xfrm>
          <a:prstGeom prst="rect">
            <a:avLst/>
          </a:prstGeom>
        </p:spPr>
      </p:pic>
      <p:pic>
        <p:nvPicPr>
          <p:cNvPr id="14" name="Picture 13">
            <a:extLst>
              <a:ext uri="{FF2B5EF4-FFF2-40B4-BE49-F238E27FC236}">
                <a16:creationId xmlns:a16="http://schemas.microsoft.com/office/drawing/2014/main" id="{C6A69212-3B41-4792-8614-F85FC75FCADB}"/>
              </a:ext>
            </a:extLst>
          </p:cNvPr>
          <p:cNvPicPr>
            <a:picLocks noChangeAspect="1"/>
          </p:cNvPicPr>
          <p:nvPr/>
        </p:nvPicPr>
        <p:blipFill>
          <a:blip r:embed="rId4"/>
          <a:stretch>
            <a:fillRect/>
          </a:stretch>
        </p:blipFill>
        <p:spPr>
          <a:xfrm>
            <a:off x="334339" y="9242883"/>
            <a:ext cx="6320710" cy="447697"/>
          </a:xfrm>
          <a:prstGeom prst="rect">
            <a:avLst/>
          </a:prstGeom>
        </p:spPr>
      </p:pic>
    </p:spTree>
    <p:extLst>
      <p:ext uri="{BB962C8B-B14F-4D97-AF65-F5344CB8AC3E}">
        <p14:creationId xmlns:p14="http://schemas.microsoft.com/office/powerpoint/2010/main" val="379449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109265" y="405368"/>
            <a:ext cx="4633663" cy="584775"/>
          </a:xfrm>
          <a:prstGeom prst="rect">
            <a:avLst/>
          </a:prstGeom>
          <a:noFill/>
        </p:spPr>
        <p:txBody>
          <a:bodyPr wrap="square" rtlCol="0">
            <a:spAutoFit/>
          </a:bodyPr>
          <a:lstStyle/>
          <a:p>
            <a:pPr algn="ctr"/>
            <a:r>
              <a:rPr lang="en-US" sz="3200" b="1" dirty="0">
                <a:solidFill>
                  <a:schemeClr val="accent6">
                    <a:lumMod val="50000"/>
                  </a:schemeClr>
                </a:solidFill>
                <a:latin typeface="KG WhY YoU GoTtA Be So MeAn" panose="02000506000000020004" pitchFamily="2" charset="0"/>
              </a:rPr>
              <a:t>        Grade 7 Writing </a:t>
            </a:r>
          </a:p>
        </p:txBody>
      </p:sp>
      <p:sp>
        <p:nvSpPr>
          <p:cNvPr id="21"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55910"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08310"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287CED7-30B8-4918-9D42-C0835FD04866}"/>
              </a:ext>
            </a:extLst>
          </p:cNvPr>
          <p:cNvSpPr txBox="1"/>
          <p:nvPr/>
        </p:nvSpPr>
        <p:spPr>
          <a:xfrm>
            <a:off x="223163" y="7998128"/>
            <a:ext cx="3123865" cy="707886"/>
          </a:xfrm>
          <a:prstGeom prst="rect">
            <a:avLst/>
          </a:prstGeom>
          <a:noFill/>
        </p:spPr>
        <p:txBody>
          <a:bodyPr wrap="square" rtlCol="0">
            <a:spAutoFit/>
          </a:bodyPr>
          <a:lstStyle/>
          <a:p>
            <a:r>
              <a:rPr lang="en-US" sz="2000" b="1" dirty="0" err="1">
                <a:solidFill>
                  <a:schemeClr val="accent6">
                    <a:lumMod val="50000"/>
                  </a:schemeClr>
                </a:solidFill>
                <a:latin typeface="KG Miss Kindergarten" panose="02000000000000000000" pitchFamily="2" charset="0"/>
              </a:rPr>
              <a:t>Saif</a:t>
            </a:r>
            <a:r>
              <a:rPr lang="en-US" sz="2000" b="1" dirty="0">
                <a:solidFill>
                  <a:schemeClr val="accent6">
                    <a:lumMod val="50000"/>
                  </a:schemeClr>
                </a:solidFill>
                <a:latin typeface="KG Miss Kindergarten" panose="02000000000000000000" pitchFamily="2" charset="0"/>
              </a:rPr>
              <a:t> Mishaal</a:t>
            </a:r>
          </a:p>
          <a:p>
            <a:r>
              <a:rPr lang="en-US" sz="2000" b="1" dirty="0">
                <a:solidFill>
                  <a:schemeClr val="accent6">
                    <a:lumMod val="50000"/>
                  </a:schemeClr>
                </a:solidFill>
                <a:latin typeface="KG Miss Kindergarten" panose="02000000000000000000" pitchFamily="2" charset="0"/>
              </a:rPr>
              <a:t>Gr 7B-B</a:t>
            </a:r>
          </a:p>
        </p:txBody>
      </p:sp>
      <p:sp>
        <p:nvSpPr>
          <p:cNvPr id="14" name="TextBox 13">
            <a:extLst>
              <a:ext uri="{FF2B5EF4-FFF2-40B4-BE49-F238E27FC236}">
                <a16:creationId xmlns:a16="http://schemas.microsoft.com/office/drawing/2014/main" id="{CEF5453E-A5FC-4C97-AFA5-B12F11BFD5C0}"/>
              </a:ext>
            </a:extLst>
          </p:cNvPr>
          <p:cNvSpPr txBox="1"/>
          <p:nvPr/>
        </p:nvSpPr>
        <p:spPr>
          <a:xfrm>
            <a:off x="237173" y="1798780"/>
            <a:ext cx="6244991" cy="6060698"/>
          </a:xfrm>
          <a:prstGeom prst="rect">
            <a:avLst/>
          </a:prstGeom>
          <a:noFill/>
        </p:spPr>
        <p:txBody>
          <a:bodyPr wrap="square">
            <a:spAutoFit/>
          </a:bodyPr>
          <a:lstStyle/>
          <a:p>
            <a:pPr marL="0" marR="0" algn="just">
              <a:lnSpc>
                <a:spcPct val="107000"/>
              </a:lnSpc>
              <a:spcBef>
                <a:spcPts val="0"/>
              </a:spcBef>
              <a:spcAft>
                <a:spcPts val="800"/>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In-person learning is better because you can play with friends and have fun with them. You can learn faster, improve your academic knowledge, and be more competent; it is less distracting. It is better because you get to be with your friends, play and do the task together. You enjoy coming to school and because you are happy you pay attention in class and get good marks in exams.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Secondly, you can learn faster by focusing on what is being taught in the class and paying attention to the teacher. You understand better when the teacher is in the class, as you can ask questions and get answers faster.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Finally, there is no distraction in school because you are not in your home and nobody to disturb you. Your sibling cannot fight with you, and you do not waste time with them and miss what is going on in the class. </a:t>
            </a:r>
          </a:p>
          <a:p>
            <a:pPr marL="0" marR="0" algn="just">
              <a:lnSpc>
                <a:spcPct val="107000"/>
              </a:lnSpc>
              <a:spcBef>
                <a:spcPts val="0"/>
              </a:spcBef>
              <a:spcAft>
                <a:spcPts val="800"/>
              </a:spcAft>
            </a:pPr>
            <a:r>
              <a:rPr lang="en-GB" sz="1600" dirty="0">
                <a:effectLst/>
                <a:latin typeface="Arial" panose="020B0604020202020204" pitchFamily="34" charset="0"/>
                <a:ea typeface="Calibri" panose="020F0502020204030204" pitchFamily="34" charset="0"/>
                <a:cs typeface="Arial" panose="020B0604020202020204" pitchFamily="34" charset="0"/>
              </a:rPr>
              <a:t>In conclusion, we are happier, make more friends, and get good marks in exams. </a:t>
            </a:r>
          </a:p>
        </p:txBody>
      </p:sp>
      <p:sp>
        <p:nvSpPr>
          <p:cNvPr id="16" name="TextBox 15">
            <a:extLst>
              <a:ext uri="{FF2B5EF4-FFF2-40B4-BE49-F238E27FC236}">
                <a16:creationId xmlns:a16="http://schemas.microsoft.com/office/drawing/2014/main" id="{02C55D19-C188-498A-84E9-99228ED23DB0}"/>
              </a:ext>
            </a:extLst>
          </p:cNvPr>
          <p:cNvSpPr txBox="1"/>
          <p:nvPr/>
        </p:nvSpPr>
        <p:spPr>
          <a:xfrm>
            <a:off x="251183" y="1732258"/>
            <a:ext cx="5822037" cy="461665"/>
          </a:xfrm>
          <a:prstGeom prst="rect">
            <a:avLst/>
          </a:prstGeom>
          <a:noFill/>
        </p:spPr>
        <p:txBody>
          <a:bodyPr wrap="square">
            <a:spAutoFit/>
          </a:bodyPr>
          <a:lstStyle/>
          <a:p>
            <a:pPr marL="0" marR="0" algn="ctr">
              <a:spcBef>
                <a:spcPts val="0"/>
              </a:spcBef>
              <a:spcAft>
                <a:spcPts val="0"/>
              </a:spcAft>
            </a:pPr>
            <a:r>
              <a:rPr lang="en-GB" sz="2400" b="1" kern="1400" spc="-50" dirty="0">
                <a:solidFill>
                  <a:schemeClr val="accent6">
                    <a:lumMod val="50000"/>
                  </a:schemeClr>
                </a:solidFill>
                <a:effectLst/>
                <a:latin typeface="Calibri Light" panose="020F0302020204030204" pitchFamily="34" charset="0"/>
                <a:ea typeface="Times New Roman" panose="02020603050405020304" pitchFamily="18" charset="0"/>
                <a:cs typeface="Times New Roman" panose="02020603050405020304" pitchFamily="18" charset="0"/>
              </a:rPr>
              <a:t>Is online learning better than in-person learning? </a:t>
            </a:r>
          </a:p>
        </p:txBody>
      </p:sp>
      <p:sp>
        <p:nvSpPr>
          <p:cNvPr id="2" name="TextBox 1">
            <a:extLst>
              <a:ext uri="{FF2B5EF4-FFF2-40B4-BE49-F238E27FC236}">
                <a16:creationId xmlns:a16="http://schemas.microsoft.com/office/drawing/2014/main" id="{BB8434F0-1592-4CAF-883C-8F5C83C91CEB}"/>
              </a:ext>
            </a:extLst>
          </p:cNvPr>
          <p:cNvSpPr txBox="1"/>
          <p:nvPr/>
        </p:nvSpPr>
        <p:spPr>
          <a:xfrm>
            <a:off x="223163" y="231365"/>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4" name="TextBox 3">
            <a:extLst>
              <a:ext uri="{FF2B5EF4-FFF2-40B4-BE49-F238E27FC236}">
                <a16:creationId xmlns:a16="http://schemas.microsoft.com/office/drawing/2014/main" id="{5B8E97AD-B5D2-4442-9F62-7AB019717240}"/>
              </a:ext>
            </a:extLst>
          </p:cNvPr>
          <p:cNvSpPr txBox="1"/>
          <p:nvPr/>
        </p:nvSpPr>
        <p:spPr>
          <a:xfrm>
            <a:off x="6073221" y="82202"/>
            <a:ext cx="598241" cy="646331"/>
          </a:xfrm>
          <a:prstGeom prst="rect">
            <a:avLst/>
          </a:prstGeom>
          <a:noFill/>
        </p:spPr>
        <p:txBody>
          <a:bodyPr wrap="none" rtlCol="0">
            <a:spAutoFit/>
          </a:bodyPr>
          <a:lstStyle/>
          <a:p>
            <a:r>
              <a:rPr lang="en-US" sz="3600" dirty="0">
                <a:latin typeface="Corbel" panose="020B0503020204020204" pitchFamily="34" charset="0"/>
              </a:rPr>
              <a:t>11</a:t>
            </a:r>
          </a:p>
        </p:txBody>
      </p:sp>
      <p:pic>
        <p:nvPicPr>
          <p:cNvPr id="13" name="Picture 12">
            <a:extLst>
              <a:ext uri="{FF2B5EF4-FFF2-40B4-BE49-F238E27FC236}">
                <a16:creationId xmlns:a16="http://schemas.microsoft.com/office/drawing/2014/main" id="{345BCEC5-83BB-4B5D-98E8-FE030EB86CCF}"/>
              </a:ext>
            </a:extLst>
          </p:cNvPr>
          <p:cNvPicPr>
            <a:picLocks noChangeAspect="1"/>
          </p:cNvPicPr>
          <p:nvPr/>
        </p:nvPicPr>
        <p:blipFill>
          <a:blip r:embed="rId3"/>
          <a:stretch>
            <a:fillRect/>
          </a:stretch>
        </p:blipFill>
        <p:spPr>
          <a:xfrm>
            <a:off x="237173" y="1164146"/>
            <a:ext cx="6320710" cy="447697"/>
          </a:xfrm>
          <a:prstGeom prst="rect">
            <a:avLst/>
          </a:prstGeom>
        </p:spPr>
      </p:pic>
      <p:pic>
        <p:nvPicPr>
          <p:cNvPr id="15" name="Picture 14">
            <a:extLst>
              <a:ext uri="{FF2B5EF4-FFF2-40B4-BE49-F238E27FC236}">
                <a16:creationId xmlns:a16="http://schemas.microsoft.com/office/drawing/2014/main" id="{737128CE-5795-4677-8AF4-F748A9645571}"/>
              </a:ext>
            </a:extLst>
          </p:cNvPr>
          <p:cNvPicPr>
            <a:picLocks noChangeAspect="1"/>
          </p:cNvPicPr>
          <p:nvPr/>
        </p:nvPicPr>
        <p:blipFill>
          <a:blip r:embed="rId3"/>
          <a:stretch>
            <a:fillRect/>
          </a:stretch>
        </p:blipFill>
        <p:spPr>
          <a:xfrm>
            <a:off x="308310" y="8945538"/>
            <a:ext cx="6320710" cy="447697"/>
          </a:xfrm>
          <a:prstGeom prst="rect">
            <a:avLst/>
          </a:prstGeom>
        </p:spPr>
      </p:pic>
    </p:spTree>
    <p:extLst>
      <p:ext uri="{BB962C8B-B14F-4D97-AF65-F5344CB8AC3E}">
        <p14:creationId xmlns:p14="http://schemas.microsoft.com/office/powerpoint/2010/main" val="31843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6E2775-20A8-4C6F-8164-38D09ECAE571}"/>
              </a:ext>
            </a:extLst>
          </p:cNvPr>
          <p:cNvPicPr>
            <a:picLocks noChangeAspect="1"/>
          </p:cNvPicPr>
          <p:nvPr/>
        </p:nvPicPr>
        <p:blipFill>
          <a:blip r:embed="rId3"/>
          <a:stretch>
            <a:fillRect/>
          </a:stretch>
        </p:blipFill>
        <p:spPr>
          <a:xfrm>
            <a:off x="450237" y="936228"/>
            <a:ext cx="5948574" cy="367195"/>
          </a:xfrm>
          <a:prstGeom prst="rect">
            <a:avLst/>
          </a:prstGeom>
        </p:spPr>
      </p:pic>
      <p:sp>
        <p:nvSpPr>
          <p:cNvPr id="31" name="Frame 30"/>
          <p:cNvSpPr/>
          <p:nvPr/>
        </p:nvSpPr>
        <p:spPr>
          <a:xfrm>
            <a:off x="0" y="0"/>
            <a:ext cx="6858000" cy="9906000"/>
          </a:xfrm>
          <a:prstGeom prst="frame">
            <a:avLst>
              <a:gd name="adj1" fmla="val 1883"/>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53722"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06122"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E6EE292C-AFA8-403E-8E12-D43E99AA9749}"/>
              </a:ext>
            </a:extLst>
          </p:cNvPr>
          <p:cNvSpPr txBox="1"/>
          <p:nvPr/>
        </p:nvSpPr>
        <p:spPr>
          <a:xfrm>
            <a:off x="-268246" y="424098"/>
            <a:ext cx="3896817" cy="584775"/>
          </a:xfrm>
          <a:prstGeom prst="rect">
            <a:avLst/>
          </a:prstGeom>
          <a:noFill/>
        </p:spPr>
        <p:txBody>
          <a:bodyPr wrap="square" rtlCol="0">
            <a:spAutoFit/>
          </a:bodyPr>
          <a:lstStyle/>
          <a:p>
            <a:pPr algn="ctr"/>
            <a:r>
              <a:rPr lang="en-US" sz="3200" b="1" dirty="0">
                <a:solidFill>
                  <a:srgbClr val="0070C0"/>
                </a:solidFill>
                <a:latin typeface="KG WhY YoU GoTtA Be So MeAn" panose="02000506000000020004" pitchFamily="2" charset="0"/>
              </a:rPr>
              <a:t>Grade 9 Writing</a:t>
            </a:r>
          </a:p>
        </p:txBody>
      </p:sp>
      <p:sp>
        <p:nvSpPr>
          <p:cNvPr id="3" name="TextBox 2">
            <a:extLst>
              <a:ext uri="{FF2B5EF4-FFF2-40B4-BE49-F238E27FC236}">
                <a16:creationId xmlns:a16="http://schemas.microsoft.com/office/drawing/2014/main" id="{57730E47-EAB6-440E-8E45-5CFE107D8B4C}"/>
              </a:ext>
            </a:extLst>
          </p:cNvPr>
          <p:cNvSpPr txBox="1"/>
          <p:nvPr/>
        </p:nvSpPr>
        <p:spPr>
          <a:xfrm>
            <a:off x="6020005" y="-15221"/>
            <a:ext cx="627095" cy="646331"/>
          </a:xfrm>
          <a:prstGeom prst="rect">
            <a:avLst/>
          </a:prstGeom>
          <a:noFill/>
        </p:spPr>
        <p:txBody>
          <a:bodyPr wrap="none" rtlCol="0">
            <a:spAutoFit/>
          </a:bodyPr>
          <a:lstStyle/>
          <a:p>
            <a:r>
              <a:rPr lang="en-US" sz="3600" dirty="0">
                <a:latin typeface="Corbel" panose="020B0503020204020204" pitchFamily="34" charset="0"/>
              </a:rPr>
              <a:t>12</a:t>
            </a:r>
          </a:p>
        </p:txBody>
      </p:sp>
      <p:sp>
        <p:nvSpPr>
          <p:cNvPr id="5" name="TextBox 4">
            <a:extLst>
              <a:ext uri="{FF2B5EF4-FFF2-40B4-BE49-F238E27FC236}">
                <a16:creationId xmlns:a16="http://schemas.microsoft.com/office/drawing/2014/main" id="{7FC923FE-1FAB-41E4-9C77-5F3C2DA98AA0}"/>
              </a:ext>
            </a:extLst>
          </p:cNvPr>
          <p:cNvSpPr txBox="1"/>
          <p:nvPr/>
        </p:nvSpPr>
        <p:spPr>
          <a:xfrm>
            <a:off x="331927" y="243799"/>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pic>
        <p:nvPicPr>
          <p:cNvPr id="16" name="Picture 15">
            <a:extLst>
              <a:ext uri="{FF2B5EF4-FFF2-40B4-BE49-F238E27FC236}">
                <a16:creationId xmlns:a16="http://schemas.microsoft.com/office/drawing/2014/main" id="{5F9DB32B-D491-4DDE-B5C1-84C34E9F4D56}"/>
              </a:ext>
            </a:extLst>
          </p:cNvPr>
          <p:cNvPicPr>
            <a:picLocks noChangeAspect="1"/>
          </p:cNvPicPr>
          <p:nvPr/>
        </p:nvPicPr>
        <p:blipFill>
          <a:blip r:embed="rId3"/>
          <a:stretch>
            <a:fillRect/>
          </a:stretch>
        </p:blipFill>
        <p:spPr>
          <a:xfrm>
            <a:off x="507819" y="9327666"/>
            <a:ext cx="5948574" cy="367195"/>
          </a:xfrm>
          <a:prstGeom prst="rect">
            <a:avLst/>
          </a:prstGeom>
        </p:spPr>
      </p:pic>
      <p:sp>
        <p:nvSpPr>
          <p:cNvPr id="21" name="Rectangle 20">
            <a:extLst>
              <a:ext uri="{FF2B5EF4-FFF2-40B4-BE49-F238E27FC236}">
                <a16:creationId xmlns:a16="http://schemas.microsoft.com/office/drawing/2014/main" id="{9090E289-BD35-47F6-9310-DEA6C3ABD812}"/>
              </a:ext>
            </a:extLst>
          </p:cNvPr>
          <p:cNvSpPr/>
          <p:nvPr/>
        </p:nvSpPr>
        <p:spPr>
          <a:xfrm>
            <a:off x="567999" y="8836410"/>
            <a:ext cx="2132763" cy="400110"/>
          </a:xfrm>
          <a:prstGeom prst="rect">
            <a:avLst/>
          </a:prstGeom>
        </p:spPr>
        <p:txBody>
          <a:bodyPr wrap="none">
            <a:spAutoFit/>
          </a:bodyPr>
          <a:lstStyle/>
          <a:p>
            <a:r>
              <a:rPr lang="en-US" sz="2000" b="1" dirty="0">
                <a:solidFill>
                  <a:schemeClr val="accent5"/>
                </a:solidFill>
                <a:latin typeface="KG WhY YoU GoTtA Be So MeAn" panose="02000506000000020004" pitchFamily="2" charset="0"/>
              </a:rPr>
              <a:t>Maryam Ali Gr 9A</a:t>
            </a:r>
          </a:p>
        </p:txBody>
      </p:sp>
      <p:pic>
        <p:nvPicPr>
          <p:cNvPr id="22" name="Picture 21">
            <a:extLst>
              <a:ext uri="{FF2B5EF4-FFF2-40B4-BE49-F238E27FC236}">
                <a16:creationId xmlns:a16="http://schemas.microsoft.com/office/drawing/2014/main" id="{AEB76CAF-3751-44B0-8655-9677DC3DBFE2}"/>
              </a:ext>
            </a:extLst>
          </p:cNvPr>
          <p:cNvPicPr>
            <a:picLocks noChangeAspect="1"/>
          </p:cNvPicPr>
          <p:nvPr/>
        </p:nvPicPr>
        <p:blipFill>
          <a:blip r:embed="rId3"/>
          <a:stretch>
            <a:fillRect/>
          </a:stretch>
        </p:blipFill>
        <p:spPr>
          <a:xfrm rot="16200000">
            <a:off x="-3816004" y="5240273"/>
            <a:ext cx="8347715" cy="401337"/>
          </a:xfrm>
          <a:prstGeom prst="rect">
            <a:avLst/>
          </a:prstGeom>
        </p:spPr>
      </p:pic>
      <p:pic>
        <p:nvPicPr>
          <p:cNvPr id="18" name="Picture 17">
            <a:extLst>
              <a:ext uri="{FF2B5EF4-FFF2-40B4-BE49-F238E27FC236}">
                <a16:creationId xmlns:a16="http://schemas.microsoft.com/office/drawing/2014/main" id="{8F80E655-3055-45E1-BE72-A2AC3DF65AAD}"/>
              </a:ext>
            </a:extLst>
          </p:cNvPr>
          <p:cNvPicPr>
            <a:picLocks noChangeAspect="1"/>
          </p:cNvPicPr>
          <p:nvPr/>
        </p:nvPicPr>
        <p:blipFill>
          <a:blip r:embed="rId3"/>
          <a:stretch>
            <a:fillRect/>
          </a:stretch>
        </p:blipFill>
        <p:spPr>
          <a:xfrm rot="16200000">
            <a:off x="2307065" y="4968530"/>
            <a:ext cx="8347715" cy="401337"/>
          </a:xfrm>
          <a:prstGeom prst="rect">
            <a:avLst/>
          </a:prstGeom>
        </p:spPr>
      </p:pic>
      <p:pic>
        <p:nvPicPr>
          <p:cNvPr id="7" name="Picture 6">
            <a:extLst>
              <a:ext uri="{FF2B5EF4-FFF2-40B4-BE49-F238E27FC236}">
                <a16:creationId xmlns:a16="http://schemas.microsoft.com/office/drawing/2014/main" id="{A48C72FF-E8AE-4CFA-9030-CC3469A147CB}"/>
              </a:ext>
            </a:extLst>
          </p:cNvPr>
          <p:cNvPicPr>
            <a:picLocks noChangeAspect="1"/>
          </p:cNvPicPr>
          <p:nvPr/>
        </p:nvPicPr>
        <p:blipFill>
          <a:blip r:embed="rId4"/>
          <a:stretch>
            <a:fillRect/>
          </a:stretch>
        </p:blipFill>
        <p:spPr>
          <a:xfrm>
            <a:off x="672866" y="1494107"/>
            <a:ext cx="5492226" cy="7167135"/>
          </a:xfrm>
          <a:prstGeom prst="rect">
            <a:avLst/>
          </a:prstGeom>
        </p:spPr>
      </p:pic>
    </p:spTree>
    <p:extLst>
      <p:ext uri="{BB962C8B-B14F-4D97-AF65-F5344CB8AC3E}">
        <p14:creationId xmlns:p14="http://schemas.microsoft.com/office/powerpoint/2010/main" val="4817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53722"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06122"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E6EE292C-AFA8-403E-8E12-D43E99AA9749}"/>
              </a:ext>
            </a:extLst>
          </p:cNvPr>
          <p:cNvSpPr txBox="1"/>
          <p:nvPr/>
        </p:nvSpPr>
        <p:spPr>
          <a:xfrm>
            <a:off x="-39523" y="459023"/>
            <a:ext cx="3535028" cy="584775"/>
          </a:xfrm>
          <a:prstGeom prst="rect">
            <a:avLst/>
          </a:prstGeom>
          <a:noFill/>
        </p:spPr>
        <p:txBody>
          <a:bodyPr wrap="square" rtlCol="0">
            <a:spAutoFit/>
          </a:bodyPr>
          <a:lstStyle/>
          <a:p>
            <a:pPr algn="ctr"/>
            <a:r>
              <a:rPr lang="en-US" sz="3200" b="1" dirty="0">
                <a:solidFill>
                  <a:srgbClr val="0070C0"/>
                </a:solidFill>
                <a:latin typeface="KG WhY YoU GoTtA Be So MeAn" panose="02000506000000020004" pitchFamily="2" charset="0"/>
              </a:rPr>
              <a:t>Grade 9 Writing</a:t>
            </a:r>
          </a:p>
        </p:txBody>
      </p:sp>
      <p:sp>
        <p:nvSpPr>
          <p:cNvPr id="3" name="TextBox 2">
            <a:extLst>
              <a:ext uri="{FF2B5EF4-FFF2-40B4-BE49-F238E27FC236}">
                <a16:creationId xmlns:a16="http://schemas.microsoft.com/office/drawing/2014/main" id="{57730E47-EAB6-440E-8E45-5CFE107D8B4C}"/>
              </a:ext>
            </a:extLst>
          </p:cNvPr>
          <p:cNvSpPr txBox="1"/>
          <p:nvPr/>
        </p:nvSpPr>
        <p:spPr>
          <a:xfrm>
            <a:off x="6064790" y="105080"/>
            <a:ext cx="590162" cy="646331"/>
          </a:xfrm>
          <a:prstGeom prst="rect">
            <a:avLst/>
          </a:prstGeom>
          <a:noFill/>
        </p:spPr>
        <p:txBody>
          <a:bodyPr wrap="none" rtlCol="0">
            <a:spAutoFit/>
          </a:bodyPr>
          <a:lstStyle/>
          <a:p>
            <a:r>
              <a:rPr lang="en-US" sz="3600" dirty="0">
                <a:latin typeface="Corbel" panose="020B0503020204020204" pitchFamily="34" charset="0"/>
              </a:rPr>
              <a:t>13</a:t>
            </a:r>
          </a:p>
        </p:txBody>
      </p:sp>
      <p:sp>
        <p:nvSpPr>
          <p:cNvPr id="5" name="TextBox 4">
            <a:extLst>
              <a:ext uri="{FF2B5EF4-FFF2-40B4-BE49-F238E27FC236}">
                <a16:creationId xmlns:a16="http://schemas.microsoft.com/office/drawing/2014/main" id="{7FC923FE-1FAB-41E4-9C77-5F3C2DA98AA0}"/>
              </a:ext>
            </a:extLst>
          </p:cNvPr>
          <p:cNvSpPr txBox="1"/>
          <p:nvPr/>
        </p:nvSpPr>
        <p:spPr>
          <a:xfrm>
            <a:off x="304678" y="245824"/>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21" name="Rectangle 20">
            <a:extLst>
              <a:ext uri="{FF2B5EF4-FFF2-40B4-BE49-F238E27FC236}">
                <a16:creationId xmlns:a16="http://schemas.microsoft.com/office/drawing/2014/main" id="{9090E289-BD35-47F6-9310-DEA6C3ABD812}"/>
              </a:ext>
            </a:extLst>
          </p:cNvPr>
          <p:cNvSpPr/>
          <p:nvPr/>
        </p:nvSpPr>
        <p:spPr>
          <a:xfrm>
            <a:off x="304678" y="1434044"/>
            <a:ext cx="2087495" cy="400110"/>
          </a:xfrm>
          <a:prstGeom prst="rect">
            <a:avLst/>
          </a:prstGeom>
        </p:spPr>
        <p:txBody>
          <a:bodyPr wrap="none">
            <a:spAutoFit/>
          </a:bodyPr>
          <a:lstStyle/>
          <a:p>
            <a:r>
              <a:rPr lang="en-GB" sz="2000" b="1" dirty="0" err="1">
                <a:solidFill>
                  <a:schemeClr val="accent5"/>
                </a:solidFill>
                <a:latin typeface="KG WhY YoU GoTtA Be So MeAn" panose="02000506000000020004" pitchFamily="2" charset="0"/>
              </a:rPr>
              <a:t>Alizeh</a:t>
            </a:r>
            <a:r>
              <a:rPr lang="en-GB" sz="2000" b="1" dirty="0">
                <a:solidFill>
                  <a:schemeClr val="accent5"/>
                </a:solidFill>
                <a:latin typeface="KG WhY YoU GoTtA Be So MeAn" panose="02000506000000020004" pitchFamily="2" charset="0"/>
              </a:rPr>
              <a:t> Khan Gr 9A</a:t>
            </a:r>
            <a:endParaRPr lang="en-US" sz="2000" b="1" dirty="0">
              <a:solidFill>
                <a:schemeClr val="accent5"/>
              </a:solidFill>
              <a:latin typeface="KG WhY YoU GoTtA Be So MeAn" panose="02000506000000020004" pitchFamily="2" charset="0"/>
            </a:endParaRPr>
          </a:p>
        </p:txBody>
      </p:sp>
      <p:pic>
        <p:nvPicPr>
          <p:cNvPr id="7" name="Picture 6">
            <a:extLst>
              <a:ext uri="{FF2B5EF4-FFF2-40B4-BE49-F238E27FC236}">
                <a16:creationId xmlns:a16="http://schemas.microsoft.com/office/drawing/2014/main" id="{EDFD26D4-4810-4D87-BE1B-C99AF46977D5}"/>
              </a:ext>
            </a:extLst>
          </p:cNvPr>
          <p:cNvPicPr>
            <a:picLocks noChangeAspect="1"/>
          </p:cNvPicPr>
          <p:nvPr/>
        </p:nvPicPr>
        <p:blipFill>
          <a:blip r:embed="rId3"/>
          <a:stretch>
            <a:fillRect/>
          </a:stretch>
        </p:blipFill>
        <p:spPr>
          <a:xfrm>
            <a:off x="710922" y="2040004"/>
            <a:ext cx="5353868" cy="7167282"/>
          </a:xfrm>
          <a:prstGeom prst="rect">
            <a:avLst/>
          </a:prstGeom>
        </p:spPr>
      </p:pic>
      <p:pic>
        <p:nvPicPr>
          <p:cNvPr id="6" name="Picture 5">
            <a:extLst>
              <a:ext uri="{FF2B5EF4-FFF2-40B4-BE49-F238E27FC236}">
                <a16:creationId xmlns:a16="http://schemas.microsoft.com/office/drawing/2014/main" id="{5149AF80-C1F7-4106-9E00-5C095DF6D026}"/>
              </a:ext>
            </a:extLst>
          </p:cNvPr>
          <p:cNvPicPr>
            <a:picLocks noChangeAspect="1"/>
          </p:cNvPicPr>
          <p:nvPr/>
        </p:nvPicPr>
        <p:blipFill>
          <a:blip r:embed="rId4"/>
          <a:stretch>
            <a:fillRect/>
          </a:stretch>
        </p:blipFill>
        <p:spPr>
          <a:xfrm>
            <a:off x="304678" y="1024967"/>
            <a:ext cx="6381654" cy="273180"/>
          </a:xfrm>
          <a:prstGeom prst="rect">
            <a:avLst/>
          </a:prstGeom>
        </p:spPr>
      </p:pic>
      <p:pic>
        <p:nvPicPr>
          <p:cNvPr id="14" name="Picture 13">
            <a:extLst>
              <a:ext uri="{FF2B5EF4-FFF2-40B4-BE49-F238E27FC236}">
                <a16:creationId xmlns:a16="http://schemas.microsoft.com/office/drawing/2014/main" id="{0A2A0859-E707-4168-89D6-6AF0346C501D}"/>
              </a:ext>
            </a:extLst>
          </p:cNvPr>
          <p:cNvPicPr>
            <a:picLocks noChangeAspect="1"/>
          </p:cNvPicPr>
          <p:nvPr/>
        </p:nvPicPr>
        <p:blipFill>
          <a:blip r:embed="rId4"/>
          <a:stretch>
            <a:fillRect/>
          </a:stretch>
        </p:blipFill>
        <p:spPr>
          <a:xfrm>
            <a:off x="304678" y="9386996"/>
            <a:ext cx="6381654" cy="273180"/>
          </a:xfrm>
          <a:prstGeom prst="rect">
            <a:avLst/>
          </a:prstGeom>
        </p:spPr>
      </p:pic>
    </p:spTree>
    <p:extLst>
      <p:ext uri="{BB962C8B-B14F-4D97-AF65-F5344CB8AC3E}">
        <p14:creationId xmlns:p14="http://schemas.microsoft.com/office/powerpoint/2010/main" val="28669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ame 37"/>
          <p:cNvSpPr/>
          <p:nvPr/>
        </p:nvSpPr>
        <p:spPr>
          <a:xfrm>
            <a:off x="0" y="0"/>
            <a:ext cx="6858000" cy="9906000"/>
          </a:xfrm>
          <a:prstGeom prst="frame">
            <a:avLst>
              <a:gd name="adj1" fmla="val 18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p:cNvCxnSpPr/>
          <p:nvPr/>
        </p:nvCxnSpPr>
        <p:spPr>
          <a:xfrm>
            <a:off x="8356357" y="4358564"/>
            <a:ext cx="3041584" cy="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0026" y="373806"/>
            <a:ext cx="3460048" cy="523220"/>
          </a:xfrm>
          <a:prstGeom prst="rect">
            <a:avLst/>
          </a:prstGeom>
          <a:noFill/>
        </p:spPr>
        <p:txBody>
          <a:bodyPr wrap="square" rtlCol="0">
            <a:spAutoFit/>
          </a:bodyPr>
          <a:lstStyle/>
          <a:p>
            <a:pPr algn="ctr"/>
            <a:r>
              <a:rPr lang="en-US" sz="2800" b="1" dirty="0">
                <a:solidFill>
                  <a:srgbClr val="7030A0"/>
                </a:solidFill>
                <a:latin typeface="KG WhY YoU GoTtA Be So MeAn" panose="02000506000000020004" pitchFamily="2" charset="0"/>
              </a:rPr>
              <a:t>Grade 11 Writing</a:t>
            </a:r>
          </a:p>
        </p:txBody>
      </p:sp>
      <p:sp>
        <p:nvSpPr>
          <p:cNvPr id="34"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97264" y="29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49664" y="1553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46569D56-1D12-4C96-B13A-88943AB48889}"/>
              </a:ext>
            </a:extLst>
          </p:cNvPr>
          <p:cNvSpPr txBox="1"/>
          <p:nvPr/>
        </p:nvSpPr>
        <p:spPr>
          <a:xfrm>
            <a:off x="6203142" y="-43540"/>
            <a:ext cx="630301" cy="646331"/>
          </a:xfrm>
          <a:prstGeom prst="rect">
            <a:avLst/>
          </a:prstGeom>
          <a:noFill/>
        </p:spPr>
        <p:txBody>
          <a:bodyPr wrap="none" rtlCol="0">
            <a:spAutoFit/>
          </a:bodyPr>
          <a:lstStyle/>
          <a:p>
            <a:r>
              <a:rPr lang="en-US" sz="3600" dirty="0">
                <a:latin typeface="Corbel" panose="020B0503020204020204" pitchFamily="34" charset="0"/>
              </a:rPr>
              <a:t>14</a:t>
            </a:r>
          </a:p>
        </p:txBody>
      </p:sp>
      <p:sp>
        <p:nvSpPr>
          <p:cNvPr id="9" name="TextBox 8">
            <a:extLst>
              <a:ext uri="{FF2B5EF4-FFF2-40B4-BE49-F238E27FC236}">
                <a16:creationId xmlns:a16="http://schemas.microsoft.com/office/drawing/2014/main" id="{6D716EBD-4824-40B5-BA67-1D22E36A1A42}"/>
              </a:ext>
            </a:extLst>
          </p:cNvPr>
          <p:cNvSpPr txBox="1"/>
          <p:nvPr/>
        </p:nvSpPr>
        <p:spPr>
          <a:xfrm>
            <a:off x="297264" y="194347"/>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4" name="TextBox 13">
            <a:extLst>
              <a:ext uri="{FF2B5EF4-FFF2-40B4-BE49-F238E27FC236}">
                <a16:creationId xmlns:a16="http://schemas.microsoft.com/office/drawing/2014/main" id="{C78C7EB0-C4F2-4FB5-AF60-B8F7C3C8F71D}"/>
              </a:ext>
            </a:extLst>
          </p:cNvPr>
          <p:cNvSpPr txBox="1"/>
          <p:nvPr/>
        </p:nvSpPr>
        <p:spPr>
          <a:xfrm>
            <a:off x="180979" y="1398378"/>
            <a:ext cx="6496039" cy="8125301"/>
          </a:xfrm>
          <a:prstGeom prst="rect">
            <a:avLst/>
          </a:prstGeom>
          <a:noFill/>
        </p:spPr>
        <p:txBody>
          <a:bodyPr wrap="square" rtlCol="0">
            <a:spAutoFit/>
          </a:bodyPr>
          <a:lstStyle/>
          <a:p>
            <a:pPr algn="just"/>
            <a:r>
              <a:rPr lang="en-US" b="1" dirty="0">
                <a:solidFill>
                  <a:srgbClr val="7030A0"/>
                </a:solidFill>
                <a:effectLst/>
                <a:latin typeface="Arial" panose="020B0604020202020204" pitchFamily="34" charset="0"/>
                <a:ea typeface="Arial" panose="020B0604020202020204" pitchFamily="34" charset="0"/>
                <a:cs typeface="Arial" panose="020B0604020202020204" pitchFamily="34" charset="0"/>
              </a:rPr>
              <a:t>Poppins and the Jewel </a:t>
            </a:r>
            <a:endParaRPr lang="en-ZA" b="1"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Once on a bright sunny day, Poppins, a 13-year-old boy, short and handsome, woke up and got ready for school just like any typical day. He lived in a small, poor town in the west of Virginia. As he was getting ready, his mom came in with a sad look on her face. "What is wrong," he asked, "are you okay mom, is there something bothering you?" His mom put her hand on his shoulder and told him, "Your uncle passed away this morning; I know it is sad, and you were very close to him, but he is in a better place now." </a:t>
            </a:r>
          </a:p>
          <a:p>
            <a:pPr algn="just"/>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Poppins got incredibly sad because he was not a social butterfly did not have many friends. He only had his uncle and two friends Alex and Mia. In the afternoon, Poppins heard a weird knock on the door. He ran to open it, but no one was there except a box on the floor with his name. Poppins, by his nature, was a timid and scared boy who never got out of his comfort zone. He wanted to cry with fear because no one was home. However, he gathered courage, took the box, slammed the door, went right up to his room, and hid under the sheets. Hours went by until his mother came home and asked him, "what is wrong? Are you okay? Did something happen?" With a shaky voice, he told her what had happened. "Well, let us go and open up the box," she said.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Poppins, under his mother's watchful eye, opened the box. "Mom, it is just my uncle's diary and a weird container with some jewel in it. Can you look?" he said. His mom's jaw fell on the floor when she saw the jewel in the container.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"OH MY GOD!" exclaimed the mother. "What is it? What is wrong, mom? Should I have not touched it? mom tell me to answer me; what is it?" "Okay, okay, calm down, nothing is wrong with it. I was just super surprised when I saw it." "Why? he asked. "Well, Poppins, one day, your uncle and I went on a hiking trip until we saw a small cave. He snooped around and found this jewel inside. Now I do not know that much about it, but from what I know, it is not a normal Jewel, and Uncle kept saying, "</a:t>
            </a:r>
            <a:r>
              <a:rPr lang="en-US" sz="1200" i="1" dirty="0">
                <a:solidFill>
                  <a:srgbClr val="0E101A"/>
                </a:solidFill>
                <a:effectLst/>
                <a:latin typeface="Arial" panose="020B0604020202020204" pitchFamily="34" charset="0"/>
                <a:ea typeface="Arial" panose="020B0604020202020204" pitchFamily="34" charset="0"/>
                <a:cs typeface="Arial" panose="020B0604020202020204" pitchFamily="34" charset="0"/>
              </a:rPr>
              <a:t>I SHALL FIND WHAT IT HOLDS, I SHALL FIND WHAT IT HOLDS"</a:t>
            </a:r>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repeatedly. Once we asked him about it, he said that it was very precious to him, and we should be careful around it.</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The next day he went to school and told his friend about it. However, they did not do anything about it. Weeks went by, and Poppins left it in the same box in the same place and did not touch it. He hid it under the cabinet and went to bed. He heard whispers calling his name "</a:t>
            </a:r>
            <a:r>
              <a:rPr lang="en-US" sz="1200" i="1" dirty="0">
                <a:solidFill>
                  <a:srgbClr val="0E101A"/>
                </a:solidFill>
                <a:effectLst/>
                <a:latin typeface="Arial" panose="020B0604020202020204" pitchFamily="34" charset="0"/>
                <a:ea typeface="Arial" panose="020B0604020202020204" pitchFamily="34" charset="0"/>
                <a:cs typeface="Arial" panose="020B0604020202020204" pitchFamily="34" charset="0"/>
              </a:rPr>
              <a:t>Poppins"</a:t>
            </a:r>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and the voices were starting to get louder. Suddenly, he got the urge to grab the jewel and get out of the house. So, he grabbed the jewel, put it around his neck and started running to his friends Alex and Mia's house. "We need to go now; I will explain everything later. Just follow me," said Poppins. So, they started following him on a bicycle. "Slow down. We cannot keep up!" Alex yelled. Nevertheless, Poppins ran without stopping as though he possessed some supernatural powers. Then he stopped next to a huge tree that had a secret passageway behind it.</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endParaRPr lang="en-ZA" sz="1200" dirty="0"/>
          </a:p>
        </p:txBody>
      </p:sp>
      <p:pic>
        <p:nvPicPr>
          <p:cNvPr id="5" name="Picture 4">
            <a:extLst>
              <a:ext uri="{FF2B5EF4-FFF2-40B4-BE49-F238E27FC236}">
                <a16:creationId xmlns:a16="http://schemas.microsoft.com/office/drawing/2014/main" id="{1CFF2145-E60D-48AA-884E-96319DA4F6BF}"/>
              </a:ext>
            </a:extLst>
          </p:cNvPr>
          <p:cNvPicPr>
            <a:picLocks noChangeAspect="1"/>
          </p:cNvPicPr>
          <p:nvPr/>
        </p:nvPicPr>
        <p:blipFill>
          <a:blip r:embed="rId3"/>
          <a:stretch>
            <a:fillRect/>
          </a:stretch>
        </p:blipFill>
        <p:spPr>
          <a:xfrm>
            <a:off x="297264" y="974579"/>
            <a:ext cx="6358053" cy="296253"/>
          </a:xfrm>
          <a:prstGeom prst="rect">
            <a:avLst/>
          </a:prstGeom>
        </p:spPr>
      </p:pic>
      <p:pic>
        <p:nvPicPr>
          <p:cNvPr id="17" name="Picture 16">
            <a:extLst>
              <a:ext uri="{FF2B5EF4-FFF2-40B4-BE49-F238E27FC236}">
                <a16:creationId xmlns:a16="http://schemas.microsoft.com/office/drawing/2014/main" id="{A4158413-CBBE-47D7-9DC1-0C79880EDC68}"/>
              </a:ext>
            </a:extLst>
          </p:cNvPr>
          <p:cNvPicPr>
            <a:picLocks noChangeAspect="1"/>
          </p:cNvPicPr>
          <p:nvPr/>
        </p:nvPicPr>
        <p:blipFill>
          <a:blip r:embed="rId3"/>
          <a:stretch>
            <a:fillRect/>
          </a:stretch>
        </p:blipFill>
        <p:spPr>
          <a:xfrm>
            <a:off x="297264" y="9345816"/>
            <a:ext cx="6358053" cy="296253"/>
          </a:xfrm>
          <a:prstGeom prst="rect">
            <a:avLst/>
          </a:prstGeom>
        </p:spPr>
      </p:pic>
    </p:spTree>
    <p:extLst>
      <p:ext uri="{BB962C8B-B14F-4D97-AF65-F5344CB8AC3E}">
        <p14:creationId xmlns:p14="http://schemas.microsoft.com/office/powerpoint/2010/main" val="157822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ame 37"/>
          <p:cNvSpPr/>
          <p:nvPr/>
        </p:nvSpPr>
        <p:spPr>
          <a:xfrm>
            <a:off x="0" y="0"/>
            <a:ext cx="6858000" cy="9906000"/>
          </a:xfrm>
          <a:prstGeom prst="frame">
            <a:avLst>
              <a:gd name="adj1" fmla="val 18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p:cNvCxnSpPr/>
          <p:nvPr/>
        </p:nvCxnSpPr>
        <p:spPr>
          <a:xfrm>
            <a:off x="8356357" y="4358564"/>
            <a:ext cx="3041584" cy="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0" y="122314"/>
            <a:ext cx="4302756" cy="523220"/>
          </a:xfrm>
          <a:prstGeom prst="rect">
            <a:avLst/>
          </a:prstGeom>
          <a:noFill/>
        </p:spPr>
        <p:txBody>
          <a:bodyPr wrap="square" rtlCol="0">
            <a:spAutoFit/>
          </a:bodyPr>
          <a:lstStyle/>
          <a:p>
            <a:pPr algn="ctr"/>
            <a:r>
              <a:rPr lang="en-US" sz="2800" b="1" dirty="0">
                <a:solidFill>
                  <a:srgbClr val="7030A0"/>
                </a:solidFill>
                <a:latin typeface="KG WhY YoU GoTtA Be So MeAn" panose="02000506000000020004" pitchFamily="2" charset="0"/>
              </a:rPr>
              <a:t>Grade 11 Writing cont’d</a:t>
            </a:r>
          </a:p>
        </p:txBody>
      </p:sp>
      <p:sp>
        <p:nvSpPr>
          <p:cNvPr id="34"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97264" y="29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49664" y="1553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46569D56-1D12-4C96-B13A-88943AB48889}"/>
              </a:ext>
            </a:extLst>
          </p:cNvPr>
          <p:cNvSpPr txBox="1"/>
          <p:nvPr/>
        </p:nvSpPr>
        <p:spPr>
          <a:xfrm>
            <a:off x="6203142" y="-43540"/>
            <a:ext cx="612668" cy="646331"/>
          </a:xfrm>
          <a:prstGeom prst="rect">
            <a:avLst/>
          </a:prstGeom>
          <a:noFill/>
        </p:spPr>
        <p:txBody>
          <a:bodyPr wrap="none" rtlCol="0">
            <a:spAutoFit/>
          </a:bodyPr>
          <a:lstStyle/>
          <a:p>
            <a:r>
              <a:rPr lang="en-US" sz="3600" dirty="0">
                <a:latin typeface="Corbel" panose="020B0503020204020204" pitchFamily="34" charset="0"/>
              </a:rPr>
              <a:t>15</a:t>
            </a:r>
          </a:p>
        </p:txBody>
      </p:sp>
      <p:sp>
        <p:nvSpPr>
          <p:cNvPr id="9" name="TextBox 8">
            <a:extLst>
              <a:ext uri="{FF2B5EF4-FFF2-40B4-BE49-F238E27FC236}">
                <a16:creationId xmlns:a16="http://schemas.microsoft.com/office/drawing/2014/main" id="{6D716EBD-4824-40B5-BA67-1D22E36A1A42}"/>
              </a:ext>
            </a:extLst>
          </p:cNvPr>
          <p:cNvSpPr txBox="1"/>
          <p:nvPr/>
        </p:nvSpPr>
        <p:spPr>
          <a:xfrm>
            <a:off x="4302756" y="187009"/>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4" name="TextBox 13">
            <a:extLst>
              <a:ext uri="{FF2B5EF4-FFF2-40B4-BE49-F238E27FC236}">
                <a16:creationId xmlns:a16="http://schemas.microsoft.com/office/drawing/2014/main" id="{23FF1D95-A43E-4D84-9AD4-A672151E40AE}"/>
              </a:ext>
            </a:extLst>
          </p:cNvPr>
          <p:cNvSpPr txBox="1"/>
          <p:nvPr/>
        </p:nvSpPr>
        <p:spPr>
          <a:xfrm>
            <a:off x="371110" y="668485"/>
            <a:ext cx="6127113" cy="8771632"/>
          </a:xfrm>
          <a:prstGeom prst="rect">
            <a:avLst/>
          </a:prstGeom>
          <a:noFill/>
        </p:spPr>
        <p:txBody>
          <a:bodyPr wrap="square">
            <a:spAutoFit/>
          </a:bodyPr>
          <a:lstStyle/>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"What is happening, dude? How did you know about this passageway? Tell us WHAT IS GOING ON, BRO! How are you this fast?" Alex and Mia kept storming with their questions in bewilderment. "Does it look like I know; I am just as shocked as you are, guys. Now please help me stop the whispers. I am going mad." answered Poppins. Mia and Alex looked at each other, knowing that it was all too weird.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The three of them went down the passageway using a makeshift staircase with flashlights to guide them in the dark. "Listen to me; we have to stick together and stay close." Poppins said fearfully. "Do not worry, bro, and we will stick together, and we got you. So, from what I know and read in my uncle's journal that we should continue straight and break the jewel in half when we find the secret door." Poppins explained. Suddenly, a vast rock slid and almost crushed them, but just in time, Poppins stopped it casually with his hand as they were walking. "Cool, you are like a superman," Mia said with excitement in her voice. "This passageway is not good news. Do you hear those voices? God, you got into some trouble, Poppins". They kept talking until they heard some weird noises that had made them all scared. It was some creature walking like a zombie. Mia and Alex ran as soon as they saw it so did Poppins. "Why are YOU running away? You are the one that is supposed to have him; you are the one that has super strength. Do not be a scaredy cat." Mia pushed him towards the zombie.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Poppins grabbed his pocketknife and started stabbing the zombie. He pulled him from his neck and slashed it. "Honestly, we are not surprised anymore; there is nothing that you cannot do! Excellent job, bro; you saved us." he said. Every 100 steps they took, they became weaker, and more creatures would show up. However, with Poppins' newfound superpowers, and Mia and Alex's help, they got closer to the secret door. After walking for many hours, they finally found the door. Poppins broke the jewel in half and put it in a socket for it.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As soon as the jewel broke, the floor started to tremble, and the rocks were breaking. It seemed like an earthquake. Suddenly the door opened wide, and a bright light shone through them. "Guys, cover your eyes with your hands and start running. I will guide you." Poppins said. "Guys, you can open your eyes now. Look, look at all this gold, money, and pearls. WOW! this is Crazy."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 </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a:p>
            <a:pPr algn="just"/>
            <a:r>
              <a:rPr lang="en-US" sz="1200" dirty="0">
                <a:solidFill>
                  <a:srgbClr val="0E101A"/>
                </a:solidFill>
                <a:effectLst/>
                <a:latin typeface="Arial" panose="020B0604020202020204" pitchFamily="34" charset="0"/>
                <a:ea typeface="Arial" panose="020B0604020202020204" pitchFamily="34" charset="0"/>
                <a:cs typeface="Arial" panose="020B0604020202020204" pitchFamily="34" charset="0"/>
              </a:rPr>
              <a:t>There were piles and piles of gold and money until they heard footsteps. Poppin's uncle came out to everyone's disbelief and said, "well, Poppins, guess who is the hero now - you are!". Also, you are the only one that can see me because we are related. I am just a ghost, but I am here to congratulate you. You have grown so much, and you saved your friends and your town. His uncle whispered in his ears, "now listen to me close; you keep the second half for your kid and guide him every step of the way and tell him what to do." After he was done, Poppins wanted to hug him, but then his uncle just vanished. All three of the kids got as many goods as possible and gave them to the townspeople who needed them. Their story was written and published everywhere. Everybody was super proud of them. Poppins saved the second half for his kid and wrote in a journal everything that happened, every weapon he used, every power he had possessed. Thirty years later, Poppins narrated the story to his grandkids and gave them half of the jewels.</a:t>
            </a:r>
            <a:endParaRPr lang="en-ZA" sz="12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DFE5FEF1-7D75-4BEC-AB27-73B2F5291889}"/>
              </a:ext>
            </a:extLst>
          </p:cNvPr>
          <p:cNvSpPr/>
          <p:nvPr/>
        </p:nvSpPr>
        <p:spPr>
          <a:xfrm>
            <a:off x="297264" y="9318881"/>
            <a:ext cx="5336502" cy="400110"/>
          </a:xfrm>
          <a:prstGeom prst="rect">
            <a:avLst/>
          </a:prstGeom>
        </p:spPr>
        <p:txBody>
          <a:bodyPr wrap="square">
            <a:spAutoFit/>
          </a:bodyPr>
          <a:lstStyle/>
          <a:p>
            <a:r>
              <a:rPr lang="en-GB" sz="2000" b="1" dirty="0" err="1">
                <a:solidFill>
                  <a:schemeClr val="accent5"/>
                </a:solidFill>
                <a:latin typeface="KG WhY YoU GoTtA Be So MeAn" panose="02000506000000020004" pitchFamily="2" charset="0"/>
              </a:rPr>
              <a:t>Shoug</a:t>
            </a:r>
            <a:r>
              <a:rPr lang="en-GB" sz="2000" b="1" dirty="0">
                <a:solidFill>
                  <a:schemeClr val="accent5"/>
                </a:solidFill>
                <a:latin typeface="KG WhY YoU GoTtA Be So MeAn" panose="02000506000000020004" pitchFamily="2" charset="0"/>
              </a:rPr>
              <a:t> Hussain Gr 11A</a:t>
            </a:r>
            <a:endParaRPr lang="en-US" sz="2000" b="1" dirty="0">
              <a:solidFill>
                <a:schemeClr val="accent5"/>
              </a:solidFill>
              <a:latin typeface="KG WhY YoU GoTtA Be So MeAn" panose="02000506000000020004" pitchFamily="2" charset="0"/>
            </a:endParaRPr>
          </a:p>
        </p:txBody>
      </p:sp>
    </p:spTree>
    <p:extLst>
      <p:ext uri="{BB962C8B-B14F-4D97-AF65-F5344CB8AC3E}">
        <p14:creationId xmlns:p14="http://schemas.microsoft.com/office/powerpoint/2010/main" val="156074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FF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268236" y="17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420636" y="1698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015198" y="24445"/>
            <a:ext cx="633507" cy="646331"/>
          </a:xfrm>
          <a:prstGeom prst="rect">
            <a:avLst/>
          </a:prstGeom>
          <a:noFill/>
        </p:spPr>
        <p:txBody>
          <a:bodyPr wrap="none" rtlCol="0">
            <a:spAutoFit/>
          </a:bodyPr>
          <a:lstStyle/>
          <a:p>
            <a:r>
              <a:rPr lang="en-US" sz="3600" dirty="0">
                <a:latin typeface="Corbel" panose="020B0503020204020204" pitchFamily="34" charset="0"/>
              </a:rPr>
              <a:t>16</a:t>
            </a:r>
          </a:p>
        </p:txBody>
      </p:sp>
      <p:sp>
        <p:nvSpPr>
          <p:cNvPr id="12" name="TextBox 11"/>
          <p:cNvSpPr txBox="1"/>
          <p:nvPr/>
        </p:nvSpPr>
        <p:spPr>
          <a:xfrm>
            <a:off x="302216" y="208870"/>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23" name="TextBox 22">
            <a:extLst>
              <a:ext uri="{FF2B5EF4-FFF2-40B4-BE49-F238E27FC236}">
                <a16:creationId xmlns:a16="http://schemas.microsoft.com/office/drawing/2014/main" id="{9A567209-C082-4329-B0FD-83C4E4409233}"/>
              </a:ext>
            </a:extLst>
          </p:cNvPr>
          <p:cNvSpPr txBox="1"/>
          <p:nvPr/>
        </p:nvSpPr>
        <p:spPr>
          <a:xfrm>
            <a:off x="3944472" y="670776"/>
            <a:ext cx="1827744" cy="461665"/>
          </a:xfrm>
          <a:prstGeom prst="rect">
            <a:avLst/>
          </a:prstGeom>
          <a:noFill/>
        </p:spPr>
        <p:txBody>
          <a:bodyPr wrap="none" rtlCol="0">
            <a:spAutoFit/>
          </a:bodyPr>
          <a:lstStyle/>
          <a:p>
            <a:r>
              <a:rPr lang="en-US" sz="2400" b="1">
                <a:solidFill>
                  <a:schemeClr val="bg1"/>
                </a:solidFill>
                <a:latin typeface="Agency FB" panose="020B0503020202020204" pitchFamily="34" charset="0"/>
              </a:rPr>
              <a:t>Student Council</a:t>
            </a:r>
          </a:p>
        </p:txBody>
      </p:sp>
      <p:pic>
        <p:nvPicPr>
          <p:cNvPr id="15" name="Picture 14" descr="Logo&#10;&#10;Description automatically generated">
            <a:extLst>
              <a:ext uri="{FF2B5EF4-FFF2-40B4-BE49-F238E27FC236}">
                <a16:creationId xmlns:a16="http://schemas.microsoft.com/office/drawing/2014/main" id="{1AD873E4-312A-4866-986A-CD87BFAB10EF}"/>
              </a:ext>
            </a:extLst>
          </p:cNvPr>
          <p:cNvPicPr>
            <a:picLocks noChangeAspect="1"/>
          </p:cNvPicPr>
          <p:nvPr/>
        </p:nvPicPr>
        <p:blipFill>
          <a:blip r:embed="rId3"/>
          <a:stretch>
            <a:fillRect/>
          </a:stretch>
        </p:blipFill>
        <p:spPr>
          <a:xfrm>
            <a:off x="2296418" y="1174867"/>
            <a:ext cx="2135095" cy="1746595"/>
          </a:xfrm>
          <a:prstGeom prst="rect">
            <a:avLst/>
          </a:prstGeom>
        </p:spPr>
      </p:pic>
      <p:sp>
        <p:nvSpPr>
          <p:cNvPr id="16" name="Rectangle 15">
            <a:extLst>
              <a:ext uri="{FF2B5EF4-FFF2-40B4-BE49-F238E27FC236}">
                <a16:creationId xmlns:a16="http://schemas.microsoft.com/office/drawing/2014/main" id="{FC159A36-BFF5-40CB-BF41-3939F336AD3C}"/>
              </a:ext>
            </a:extLst>
          </p:cNvPr>
          <p:cNvSpPr/>
          <p:nvPr/>
        </p:nvSpPr>
        <p:spPr>
          <a:xfrm>
            <a:off x="230134" y="538696"/>
            <a:ext cx="1827744" cy="646331"/>
          </a:xfrm>
          <a:prstGeom prst="rect">
            <a:avLst/>
          </a:prstGeom>
        </p:spPr>
        <p:txBody>
          <a:bodyPr wrap="square">
            <a:spAutoFit/>
          </a:bodyPr>
          <a:lstStyle/>
          <a:p>
            <a:pPr algn="ctr"/>
            <a:r>
              <a:rPr lang="en-US" b="1" dirty="0"/>
              <a:t>Dr. Mary Kelly</a:t>
            </a:r>
          </a:p>
          <a:p>
            <a:pPr algn="ctr"/>
            <a:r>
              <a:rPr lang="en-US" b="1" dirty="0"/>
              <a:t>Principal</a:t>
            </a:r>
          </a:p>
        </p:txBody>
      </p:sp>
      <p:sp>
        <p:nvSpPr>
          <p:cNvPr id="17" name="Rectangle 16">
            <a:extLst>
              <a:ext uri="{FF2B5EF4-FFF2-40B4-BE49-F238E27FC236}">
                <a16:creationId xmlns:a16="http://schemas.microsoft.com/office/drawing/2014/main" id="{25C0A720-E9B2-4585-B079-E94E2AC73929}"/>
              </a:ext>
            </a:extLst>
          </p:cNvPr>
          <p:cNvSpPr/>
          <p:nvPr/>
        </p:nvSpPr>
        <p:spPr>
          <a:xfrm>
            <a:off x="4669907" y="528536"/>
            <a:ext cx="1957959" cy="646331"/>
          </a:xfrm>
          <a:prstGeom prst="rect">
            <a:avLst/>
          </a:prstGeom>
        </p:spPr>
        <p:txBody>
          <a:bodyPr wrap="square">
            <a:spAutoFit/>
          </a:bodyPr>
          <a:lstStyle/>
          <a:p>
            <a:pPr algn="ctr"/>
            <a:r>
              <a:rPr lang="en-US" b="1" dirty="0"/>
              <a:t>Ms. Maryke</a:t>
            </a:r>
          </a:p>
          <a:p>
            <a:pPr algn="ctr"/>
            <a:r>
              <a:rPr lang="en-US" b="1" dirty="0"/>
              <a:t>ES SC Coordinator</a:t>
            </a:r>
          </a:p>
        </p:txBody>
      </p:sp>
      <p:pic>
        <p:nvPicPr>
          <p:cNvPr id="18" name="Picture 17">
            <a:extLst>
              <a:ext uri="{FF2B5EF4-FFF2-40B4-BE49-F238E27FC236}">
                <a16:creationId xmlns:a16="http://schemas.microsoft.com/office/drawing/2014/main" id="{82707DDC-E9B7-483E-9DDA-891295500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57" y="1192147"/>
            <a:ext cx="1344655" cy="2010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47DC15F7-09B5-4D12-A475-ADE4909659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40" t="8115" r="25221" b="36618"/>
          <a:stretch/>
        </p:blipFill>
        <p:spPr>
          <a:xfrm>
            <a:off x="5018890" y="1144570"/>
            <a:ext cx="1441009" cy="2010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itle 1">
            <a:extLst>
              <a:ext uri="{FF2B5EF4-FFF2-40B4-BE49-F238E27FC236}">
                <a16:creationId xmlns:a16="http://schemas.microsoft.com/office/drawing/2014/main" id="{E5BC88CA-E0F7-4137-81EA-CCA8110D9358}"/>
              </a:ext>
            </a:extLst>
          </p:cNvPr>
          <p:cNvSpPr txBox="1">
            <a:spLocks/>
          </p:cNvSpPr>
          <p:nvPr/>
        </p:nvSpPr>
        <p:spPr>
          <a:xfrm>
            <a:off x="1824825" y="2842389"/>
            <a:ext cx="3223031" cy="921634"/>
          </a:xfrm>
          <a:prstGeom prst="rect">
            <a:avLst/>
          </a:prstGeom>
        </p:spPr>
        <p:txBody>
          <a:bodyPr/>
          <a:lstStyle>
            <a:lvl1pPr algn="ctr" defTabSz="457200" rtl="0" eaLnBrk="1" latinLnBrk="0" hangingPunct="1">
              <a:lnSpc>
                <a:spcPct val="90000"/>
              </a:lnSpc>
              <a:spcBef>
                <a:spcPct val="0"/>
              </a:spcBef>
              <a:buNone/>
              <a:defRPr sz="3600" b="1" kern="1200" cap="all">
                <a:solidFill>
                  <a:schemeClr val="tx1">
                    <a:lumMod val="75000"/>
                    <a:lumOff val="25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t>ES Student Council </a:t>
            </a:r>
          </a:p>
        </p:txBody>
      </p:sp>
      <p:pic>
        <p:nvPicPr>
          <p:cNvPr id="21" name="Picture 20">
            <a:extLst>
              <a:ext uri="{FF2B5EF4-FFF2-40B4-BE49-F238E27FC236}">
                <a16:creationId xmlns:a16="http://schemas.microsoft.com/office/drawing/2014/main" id="{48E3EB17-A28F-44FC-BE42-2508D91ADE2D}"/>
              </a:ext>
            </a:extLst>
          </p:cNvPr>
          <p:cNvPicPr>
            <a:picLocks noChangeAspect="1"/>
          </p:cNvPicPr>
          <p:nvPr/>
        </p:nvPicPr>
        <p:blipFill>
          <a:blip r:embed="rId6"/>
          <a:stretch>
            <a:fillRect/>
          </a:stretch>
        </p:blipFill>
        <p:spPr>
          <a:xfrm rot="16200000">
            <a:off x="778302" y="3563396"/>
            <a:ext cx="1629036" cy="1203693"/>
          </a:xfrm>
          <a:prstGeom prst="rect">
            <a:avLst/>
          </a:prstGeom>
        </p:spPr>
      </p:pic>
      <p:pic>
        <p:nvPicPr>
          <p:cNvPr id="22" name="Picture 21">
            <a:extLst>
              <a:ext uri="{FF2B5EF4-FFF2-40B4-BE49-F238E27FC236}">
                <a16:creationId xmlns:a16="http://schemas.microsoft.com/office/drawing/2014/main" id="{ED433F2F-E686-4957-AC5E-8D0A5BB4A0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 r="6198" b="36748"/>
          <a:stretch/>
        </p:blipFill>
        <p:spPr>
          <a:xfrm>
            <a:off x="2929923" y="3323965"/>
            <a:ext cx="1197179" cy="1629035"/>
          </a:xfrm>
          <a:prstGeom prst="rect">
            <a:avLst/>
          </a:prstGeom>
          <a:ln>
            <a:noFill/>
          </a:ln>
        </p:spPr>
      </p:pic>
      <p:pic>
        <p:nvPicPr>
          <p:cNvPr id="24" name="Picture 23">
            <a:extLst>
              <a:ext uri="{FF2B5EF4-FFF2-40B4-BE49-F238E27FC236}">
                <a16:creationId xmlns:a16="http://schemas.microsoft.com/office/drawing/2014/main" id="{9445B935-D091-4809-AEE8-F58AE8BD2399}"/>
              </a:ext>
            </a:extLst>
          </p:cNvPr>
          <p:cNvPicPr>
            <a:picLocks noChangeAspect="1"/>
          </p:cNvPicPr>
          <p:nvPr/>
        </p:nvPicPr>
        <p:blipFill rotWithShape="1">
          <a:blip r:embed="rId8">
            <a:extLst>
              <a:ext uri="{28A0092B-C50C-407E-A947-70E740481C1C}">
                <a14:useLocalDpi xmlns:a14="http://schemas.microsoft.com/office/drawing/2010/main" val="0"/>
              </a:ext>
            </a:extLst>
          </a:blip>
          <a:srcRect l="5107" t="2554" r="3904" b="14684"/>
          <a:stretch/>
        </p:blipFill>
        <p:spPr>
          <a:xfrm>
            <a:off x="4663335" y="3330841"/>
            <a:ext cx="1197179" cy="1637771"/>
          </a:xfrm>
          <a:prstGeom prst="rect">
            <a:avLst/>
          </a:prstGeom>
          <a:ln>
            <a:noFill/>
          </a:ln>
        </p:spPr>
      </p:pic>
      <p:pic>
        <p:nvPicPr>
          <p:cNvPr id="25" name="Picture 24">
            <a:extLst>
              <a:ext uri="{FF2B5EF4-FFF2-40B4-BE49-F238E27FC236}">
                <a16:creationId xmlns:a16="http://schemas.microsoft.com/office/drawing/2014/main" id="{2806E24D-EB3A-42DD-B278-FCA6D8ED53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564" r="6198" b="29355"/>
          <a:stretch/>
        </p:blipFill>
        <p:spPr>
          <a:xfrm>
            <a:off x="334502" y="5451673"/>
            <a:ext cx="1195895" cy="1663734"/>
          </a:xfrm>
          <a:prstGeom prst="rect">
            <a:avLst/>
          </a:prstGeom>
          <a:ln>
            <a:noFill/>
          </a:ln>
        </p:spPr>
      </p:pic>
      <p:pic>
        <p:nvPicPr>
          <p:cNvPr id="26" name="Picture 25">
            <a:extLst>
              <a:ext uri="{FF2B5EF4-FFF2-40B4-BE49-F238E27FC236}">
                <a16:creationId xmlns:a16="http://schemas.microsoft.com/office/drawing/2014/main" id="{7122473F-1FEA-46F8-A738-A48DA15D75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9617"/>
          <a:stretch/>
        </p:blipFill>
        <p:spPr>
          <a:xfrm>
            <a:off x="1970009" y="5458851"/>
            <a:ext cx="1195895" cy="1659720"/>
          </a:xfrm>
          <a:prstGeom prst="rect">
            <a:avLst/>
          </a:prstGeom>
          <a:ln>
            <a:noFill/>
          </a:ln>
        </p:spPr>
      </p:pic>
      <p:pic>
        <p:nvPicPr>
          <p:cNvPr id="27" name="Picture 26">
            <a:extLst>
              <a:ext uri="{FF2B5EF4-FFF2-40B4-BE49-F238E27FC236}">
                <a16:creationId xmlns:a16="http://schemas.microsoft.com/office/drawing/2014/main" id="{35ED6BA6-4248-4024-AA18-A2640D79B6C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23" t="3688" r="9010" b="41716"/>
          <a:stretch/>
        </p:blipFill>
        <p:spPr>
          <a:xfrm>
            <a:off x="3633982" y="5447371"/>
            <a:ext cx="1195895" cy="1662804"/>
          </a:xfrm>
          <a:prstGeom prst="rect">
            <a:avLst/>
          </a:prstGeom>
          <a:ln>
            <a:noFill/>
          </a:ln>
        </p:spPr>
      </p:pic>
      <p:pic>
        <p:nvPicPr>
          <p:cNvPr id="28" name="Picture 27">
            <a:extLst>
              <a:ext uri="{FF2B5EF4-FFF2-40B4-BE49-F238E27FC236}">
                <a16:creationId xmlns:a16="http://schemas.microsoft.com/office/drawing/2014/main" id="{8B636CCC-67E8-4B29-89B1-F74A0DB5CB9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36" b="30973"/>
          <a:stretch/>
        </p:blipFill>
        <p:spPr>
          <a:xfrm>
            <a:off x="5214983" y="5458851"/>
            <a:ext cx="1195894" cy="1662804"/>
          </a:xfrm>
          <a:prstGeom prst="rect">
            <a:avLst/>
          </a:prstGeom>
          <a:ln>
            <a:noFill/>
          </a:ln>
        </p:spPr>
      </p:pic>
      <p:pic>
        <p:nvPicPr>
          <p:cNvPr id="29" name="Picture 28" descr="A picture containing person, standing, outdoor, posing&#10;&#10;Description automatically generated">
            <a:extLst>
              <a:ext uri="{FF2B5EF4-FFF2-40B4-BE49-F238E27FC236}">
                <a16:creationId xmlns:a16="http://schemas.microsoft.com/office/drawing/2014/main" id="{B535C8EF-07B1-4C4B-8ED0-0D2EAC68DFF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550" t="8338" r="9782" b="36826"/>
          <a:stretch/>
        </p:blipFill>
        <p:spPr>
          <a:xfrm>
            <a:off x="1073893" y="7707584"/>
            <a:ext cx="1275655" cy="1659720"/>
          </a:xfrm>
          <a:prstGeom prst="rect">
            <a:avLst/>
          </a:prstGeom>
          <a:ln>
            <a:noFill/>
          </a:ln>
        </p:spPr>
      </p:pic>
      <p:pic>
        <p:nvPicPr>
          <p:cNvPr id="30" name="Picture 29">
            <a:extLst>
              <a:ext uri="{FF2B5EF4-FFF2-40B4-BE49-F238E27FC236}">
                <a16:creationId xmlns:a16="http://schemas.microsoft.com/office/drawing/2014/main" id="{613900D0-FAD8-42A9-B99B-B144A64E8189}"/>
              </a:ext>
            </a:extLst>
          </p:cNvPr>
          <p:cNvPicPr>
            <a:picLocks/>
          </p:cNvPicPr>
          <p:nvPr/>
        </p:nvPicPr>
        <p:blipFill rotWithShape="1">
          <a:blip r:embed="rId14" cstate="print">
            <a:extLst>
              <a:ext uri="{28A0092B-C50C-407E-A947-70E740481C1C}">
                <a14:useLocalDpi xmlns:a14="http://schemas.microsoft.com/office/drawing/2010/main" val="0"/>
              </a:ext>
            </a:extLst>
          </a:blip>
          <a:srcRect r="7347" b="40916"/>
          <a:stretch/>
        </p:blipFill>
        <p:spPr>
          <a:xfrm>
            <a:off x="2851401" y="7707584"/>
            <a:ext cx="1275701" cy="1659720"/>
          </a:xfrm>
          <a:prstGeom prst="rect">
            <a:avLst/>
          </a:prstGeom>
          <a:ln>
            <a:noFill/>
          </a:ln>
        </p:spPr>
      </p:pic>
      <p:pic>
        <p:nvPicPr>
          <p:cNvPr id="32" name="Picture 31" descr="A picture containing person, standing, posing&#10;&#10;Description automatically generated">
            <a:extLst>
              <a:ext uri="{FF2B5EF4-FFF2-40B4-BE49-F238E27FC236}">
                <a16:creationId xmlns:a16="http://schemas.microsoft.com/office/drawing/2014/main" id="{85A3E634-946F-4964-A2C3-FE656EAB69B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99" t="2568" r="12196" b="44715"/>
          <a:stretch/>
        </p:blipFill>
        <p:spPr>
          <a:xfrm>
            <a:off x="4583504" y="7717744"/>
            <a:ext cx="1262960" cy="1659720"/>
          </a:xfrm>
          <a:prstGeom prst="rect">
            <a:avLst/>
          </a:prstGeom>
          <a:ln>
            <a:noFill/>
          </a:ln>
        </p:spPr>
      </p:pic>
      <p:sp>
        <p:nvSpPr>
          <p:cNvPr id="33" name="Rectangle 32">
            <a:extLst>
              <a:ext uri="{FF2B5EF4-FFF2-40B4-BE49-F238E27FC236}">
                <a16:creationId xmlns:a16="http://schemas.microsoft.com/office/drawing/2014/main" id="{AB87D086-8521-4D3D-8544-DADED0E99C3A}"/>
              </a:ext>
            </a:extLst>
          </p:cNvPr>
          <p:cNvSpPr/>
          <p:nvPr/>
        </p:nvSpPr>
        <p:spPr>
          <a:xfrm>
            <a:off x="1044372" y="9446939"/>
            <a:ext cx="1306768" cy="264752"/>
          </a:xfrm>
          <a:prstGeom prst="rect">
            <a:avLst/>
          </a:prstGeom>
        </p:spPr>
        <p:txBody>
          <a:bodyPr wrap="none">
            <a:spAutoFit/>
          </a:bodyPr>
          <a:lstStyle/>
          <a:p>
            <a:pPr algn="ctr">
              <a:lnSpc>
                <a:spcPts val="1295"/>
              </a:lnSpc>
            </a:pPr>
            <a:r>
              <a:rPr lang="en-US" sz="1400" b="1" dirty="0"/>
              <a:t>Shahad Hamad</a:t>
            </a:r>
            <a:endParaRPr lang="en-US" sz="1400" b="1" dirty="0">
              <a:ea typeface="Calibri" panose="020F0502020204030204" pitchFamily="34" charset="0"/>
              <a:cs typeface="Arial" panose="020B0604020202020204" pitchFamily="34" charset="0"/>
            </a:endParaRPr>
          </a:p>
        </p:txBody>
      </p:sp>
      <p:sp>
        <p:nvSpPr>
          <p:cNvPr id="34" name="Content Placeholder 12">
            <a:extLst>
              <a:ext uri="{FF2B5EF4-FFF2-40B4-BE49-F238E27FC236}">
                <a16:creationId xmlns:a16="http://schemas.microsoft.com/office/drawing/2014/main" id="{702C9A10-7AFA-4A3D-A8D3-DE5DAA0256A9}"/>
              </a:ext>
            </a:extLst>
          </p:cNvPr>
          <p:cNvSpPr txBox="1">
            <a:spLocks/>
          </p:cNvSpPr>
          <p:nvPr/>
        </p:nvSpPr>
        <p:spPr>
          <a:xfrm>
            <a:off x="-1947715" y="4996056"/>
            <a:ext cx="4736702" cy="44770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115" lvl="8" indent="0">
              <a:buFont typeface="Arial" panose="020B0604020202020204" pitchFamily="34" charset="0"/>
              <a:buNone/>
            </a:pPr>
            <a:r>
              <a:rPr lang="en-US" sz="1400" b="1" dirty="0">
                <a:latin typeface="Calibri body"/>
                <a:cs typeface="Arial" panose="020B0604020202020204" pitchFamily="34" charset="0"/>
              </a:rPr>
              <a:t>Mohammad Khaled</a:t>
            </a:r>
          </a:p>
          <a:p>
            <a:pPr lvl="8"/>
            <a:endParaRPr lang="en-US" sz="1400" b="1" dirty="0">
              <a:latin typeface="Calibri body"/>
            </a:endParaRPr>
          </a:p>
        </p:txBody>
      </p:sp>
      <p:sp>
        <p:nvSpPr>
          <p:cNvPr id="35" name="Rectangle 34">
            <a:extLst>
              <a:ext uri="{FF2B5EF4-FFF2-40B4-BE49-F238E27FC236}">
                <a16:creationId xmlns:a16="http://schemas.microsoft.com/office/drawing/2014/main" id="{1431ACD6-B4FB-4ADC-9BF7-C70039358F4A}"/>
              </a:ext>
            </a:extLst>
          </p:cNvPr>
          <p:cNvSpPr/>
          <p:nvPr/>
        </p:nvSpPr>
        <p:spPr>
          <a:xfrm>
            <a:off x="2732174" y="5031604"/>
            <a:ext cx="1393650" cy="264752"/>
          </a:xfrm>
          <a:prstGeom prst="rect">
            <a:avLst/>
          </a:prstGeom>
        </p:spPr>
        <p:txBody>
          <a:bodyPr wrap="none">
            <a:spAutoFit/>
          </a:bodyPr>
          <a:lstStyle/>
          <a:p>
            <a:pPr algn="ctr">
              <a:lnSpc>
                <a:spcPts val="1295"/>
              </a:lnSpc>
            </a:pPr>
            <a:r>
              <a:rPr lang="en-US" sz="1400" b="1" dirty="0"/>
              <a:t>Salman </a:t>
            </a:r>
            <a:r>
              <a:rPr lang="en-US" sz="1400" b="1" dirty="0" err="1"/>
              <a:t>Dawoud</a:t>
            </a:r>
            <a:endParaRPr lang="en-US" sz="1400" b="1" dirty="0"/>
          </a:p>
        </p:txBody>
      </p:sp>
      <p:sp>
        <p:nvSpPr>
          <p:cNvPr id="37" name="Content Placeholder 5">
            <a:extLst>
              <a:ext uri="{FF2B5EF4-FFF2-40B4-BE49-F238E27FC236}">
                <a16:creationId xmlns:a16="http://schemas.microsoft.com/office/drawing/2014/main" id="{F52D1B2F-4D2F-47BD-BEDA-BAE32FE05A21}"/>
              </a:ext>
            </a:extLst>
          </p:cNvPr>
          <p:cNvSpPr txBox="1">
            <a:spLocks/>
          </p:cNvSpPr>
          <p:nvPr/>
        </p:nvSpPr>
        <p:spPr>
          <a:xfrm>
            <a:off x="2193454" y="9457099"/>
            <a:ext cx="2591594" cy="36926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295"/>
              </a:lnSpc>
              <a:spcBef>
                <a:spcPts val="0"/>
              </a:spcBef>
              <a:buFont typeface="Arial" panose="020B0604020202020204" pitchFamily="34" charset="0"/>
              <a:buNone/>
            </a:pPr>
            <a:r>
              <a:rPr lang="en-US" sz="1400" b="1" dirty="0"/>
              <a:t>Fatma Wael</a:t>
            </a:r>
          </a:p>
        </p:txBody>
      </p:sp>
      <p:sp>
        <p:nvSpPr>
          <p:cNvPr id="38" name="Rectangle 37">
            <a:extLst>
              <a:ext uri="{FF2B5EF4-FFF2-40B4-BE49-F238E27FC236}">
                <a16:creationId xmlns:a16="http://schemas.microsoft.com/office/drawing/2014/main" id="{B4362B50-946B-49FF-A6E2-C8791A5BE9F1}"/>
              </a:ext>
            </a:extLst>
          </p:cNvPr>
          <p:cNvSpPr/>
          <p:nvPr/>
        </p:nvSpPr>
        <p:spPr>
          <a:xfrm>
            <a:off x="4831705" y="9448329"/>
            <a:ext cx="766557" cy="264752"/>
          </a:xfrm>
          <a:prstGeom prst="rect">
            <a:avLst/>
          </a:prstGeom>
        </p:spPr>
        <p:txBody>
          <a:bodyPr wrap="none">
            <a:spAutoFit/>
          </a:bodyPr>
          <a:lstStyle/>
          <a:p>
            <a:pPr algn="ctr">
              <a:lnSpc>
                <a:spcPts val="1295"/>
              </a:lnSpc>
            </a:pPr>
            <a:r>
              <a:rPr lang="en-US" sz="1400" b="1" dirty="0" err="1"/>
              <a:t>Ajna</a:t>
            </a:r>
            <a:r>
              <a:rPr lang="en-US" sz="1400" b="1" dirty="0"/>
              <a:t> </a:t>
            </a:r>
            <a:r>
              <a:rPr lang="en-US" sz="1400" b="1" dirty="0" err="1"/>
              <a:t>Ilir</a:t>
            </a:r>
            <a:endParaRPr lang="en-US" sz="1400" b="1" dirty="0"/>
          </a:p>
        </p:txBody>
      </p:sp>
      <p:sp>
        <p:nvSpPr>
          <p:cNvPr id="40" name="Rectangle 39">
            <a:extLst>
              <a:ext uri="{FF2B5EF4-FFF2-40B4-BE49-F238E27FC236}">
                <a16:creationId xmlns:a16="http://schemas.microsoft.com/office/drawing/2014/main" id="{B93E4A35-8CE7-4400-9C32-8F824FB8AF1E}"/>
              </a:ext>
            </a:extLst>
          </p:cNvPr>
          <p:cNvSpPr/>
          <p:nvPr/>
        </p:nvSpPr>
        <p:spPr>
          <a:xfrm>
            <a:off x="4586899" y="5031604"/>
            <a:ext cx="1350050" cy="264752"/>
          </a:xfrm>
          <a:prstGeom prst="rect">
            <a:avLst/>
          </a:prstGeom>
        </p:spPr>
        <p:txBody>
          <a:bodyPr wrap="none">
            <a:spAutoFit/>
          </a:bodyPr>
          <a:lstStyle/>
          <a:p>
            <a:pPr algn="ctr">
              <a:lnSpc>
                <a:spcPts val="1295"/>
              </a:lnSpc>
            </a:pPr>
            <a:r>
              <a:rPr lang="en-US" sz="1400" b="1" dirty="0"/>
              <a:t>Abdullah Salem</a:t>
            </a:r>
          </a:p>
        </p:txBody>
      </p:sp>
      <p:sp>
        <p:nvSpPr>
          <p:cNvPr id="41" name="Rectangle 40">
            <a:extLst>
              <a:ext uri="{FF2B5EF4-FFF2-40B4-BE49-F238E27FC236}">
                <a16:creationId xmlns:a16="http://schemas.microsoft.com/office/drawing/2014/main" id="{38FBF5FC-9E0D-40AE-998B-60E2F198E81D}"/>
              </a:ext>
            </a:extLst>
          </p:cNvPr>
          <p:cNvSpPr/>
          <p:nvPr/>
        </p:nvSpPr>
        <p:spPr>
          <a:xfrm>
            <a:off x="268236" y="7150654"/>
            <a:ext cx="1249060" cy="260841"/>
          </a:xfrm>
          <a:prstGeom prst="rect">
            <a:avLst/>
          </a:prstGeom>
        </p:spPr>
        <p:txBody>
          <a:bodyPr wrap="none">
            <a:spAutoFit/>
          </a:bodyPr>
          <a:lstStyle/>
          <a:p>
            <a:pPr algn="ctr">
              <a:lnSpc>
                <a:spcPts val="1295"/>
              </a:lnSpc>
            </a:pPr>
            <a:r>
              <a:rPr lang="en-US" sz="1400" b="1" dirty="0"/>
              <a:t>Bani </a:t>
            </a:r>
            <a:r>
              <a:rPr lang="en-US" sz="1400" b="1" dirty="0" err="1"/>
              <a:t>Bnayan</a:t>
            </a:r>
            <a:endParaRPr lang="en-US" sz="1400" b="1" dirty="0"/>
          </a:p>
        </p:txBody>
      </p:sp>
      <p:sp>
        <p:nvSpPr>
          <p:cNvPr id="42" name="Rectangle 41">
            <a:extLst>
              <a:ext uri="{FF2B5EF4-FFF2-40B4-BE49-F238E27FC236}">
                <a16:creationId xmlns:a16="http://schemas.microsoft.com/office/drawing/2014/main" id="{A64AB332-9B66-415E-8A61-8F17E8E05E59}"/>
              </a:ext>
            </a:extLst>
          </p:cNvPr>
          <p:cNvSpPr/>
          <p:nvPr/>
        </p:nvSpPr>
        <p:spPr>
          <a:xfrm>
            <a:off x="1857665" y="7160115"/>
            <a:ext cx="1420581" cy="260841"/>
          </a:xfrm>
          <a:prstGeom prst="rect">
            <a:avLst/>
          </a:prstGeom>
        </p:spPr>
        <p:txBody>
          <a:bodyPr wrap="none">
            <a:spAutoFit/>
          </a:bodyPr>
          <a:lstStyle/>
          <a:p>
            <a:pPr algn="ctr">
              <a:lnSpc>
                <a:spcPts val="1295"/>
              </a:lnSpc>
            </a:pPr>
            <a:r>
              <a:rPr lang="en-US" sz="1400" b="1" dirty="0"/>
              <a:t>Ahmad Anwar</a:t>
            </a:r>
            <a:endParaRPr lang="en-US" sz="1200" b="1" dirty="0">
              <a:ea typeface="Calibri" panose="020F050202020403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7AC561CB-1B90-432A-A408-2EA0FFE2D249}"/>
              </a:ext>
            </a:extLst>
          </p:cNvPr>
          <p:cNvSpPr/>
          <p:nvPr/>
        </p:nvSpPr>
        <p:spPr>
          <a:xfrm>
            <a:off x="3563627" y="7158649"/>
            <a:ext cx="1322991" cy="264752"/>
          </a:xfrm>
          <a:prstGeom prst="rect">
            <a:avLst/>
          </a:prstGeom>
        </p:spPr>
        <p:txBody>
          <a:bodyPr wrap="none">
            <a:spAutoFit/>
          </a:bodyPr>
          <a:lstStyle/>
          <a:p>
            <a:pPr algn="ctr">
              <a:lnSpc>
                <a:spcPts val="1295"/>
              </a:lnSpc>
            </a:pPr>
            <a:r>
              <a:rPr lang="en-US" sz="1400" b="1" dirty="0"/>
              <a:t>Othman Yousef</a:t>
            </a:r>
          </a:p>
        </p:txBody>
      </p:sp>
      <p:sp>
        <p:nvSpPr>
          <p:cNvPr id="44" name="Rectangle 43">
            <a:extLst>
              <a:ext uri="{FF2B5EF4-FFF2-40B4-BE49-F238E27FC236}">
                <a16:creationId xmlns:a16="http://schemas.microsoft.com/office/drawing/2014/main" id="{6A6D62C7-335C-40E8-B617-D6A059A789FA}"/>
              </a:ext>
            </a:extLst>
          </p:cNvPr>
          <p:cNvSpPr/>
          <p:nvPr/>
        </p:nvSpPr>
        <p:spPr>
          <a:xfrm>
            <a:off x="5135911" y="7158649"/>
            <a:ext cx="1383712" cy="264752"/>
          </a:xfrm>
          <a:prstGeom prst="rect">
            <a:avLst/>
          </a:prstGeom>
        </p:spPr>
        <p:txBody>
          <a:bodyPr wrap="none">
            <a:spAutoFit/>
          </a:bodyPr>
          <a:lstStyle/>
          <a:p>
            <a:pPr algn="ctr">
              <a:lnSpc>
                <a:spcPts val="1295"/>
              </a:lnSpc>
            </a:pPr>
            <a:r>
              <a:rPr lang="en-US" sz="1400" b="1" dirty="0" err="1"/>
              <a:t>Muddhi</a:t>
            </a:r>
            <a:r>
              <a:rPr lang="en-US" sz="1400" b="1" dirty="0"/>
              <a:t> </a:t>
            </a:r>
            <a:r>
              <a:rPr lang="en-US" sz="1400" b="1" dirty="0" err="1"/>
              <a:t>Thamer</a:t>
            </a:r>
            <a:endParaRPr lang="en-US" sz="1400" b="1" dirty="0"/>
          </a:p>
        </p:txBody>
      </p:sp>
    </p:spTree>
    <p:extLst>
      <p:ext uri="{BB962C8B-B14F-4D97-AF65-F5344CB8AC3E}">
        <p14:creationId xmlns:p14="http://schemas.microsoft.com/office/powerpoint/2010/main" val="295158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10;&#10;Description automatically generated">
            <a:extLst>
              <a:ext uri="{FF2B5EF4-FFF2-40B4-BE49-F238E27FC236}">
                <a16:creationId xmlns:a16="http://schemas.microsoft.com/office/drawing/2014/main" id="{A45EC11B-7DA7-4A8C-A924-16CAB36B012B}"/>
              </a:ext>
            </a:extLst>
          </p:cNvPr>
          <p:cNvPicPr>
            <a:picLocks noChangeAspect="1"/>
          </p:cNvPicPr>
          <p:nvPr/>
        </p:nvPicPr>
        <p:blipFill>
          <a:blip r:embed="rId3"/>
          <a:stretch>
            <a:fillRect/>
          </a:stretch>
        </p:blipFill>
        <p:spPr>
          <a:xfrm>
            <a:off x="336990" y="254199"/>
            <a:ext cx="1935145" cy="1731986"/>
          </a:xfrm>
          <a:prstGeom prst="rect">
            <a:avLst/>
          </a:prstGeom>
        </p:spPr>
      </p:pic>
      <p:sp>
        <p:nvSpPr>
          <p:cNvPr id="29" name="TextBox 28"/>
          <p:cNvSpPr txBox="1"/>
          <p:nvPr/>
        </p:nvSpPr>
        <p:spPr>
          <a:xfrm>
            <a:off x="6104713" y="0"/>
            <a:ext cx="579582" cy="646331"/>
          </a:xfrm>
          <a:prstGeom prst="rect">
            <a:avLst/>
          </a:prstGeom>
          <a:noFill/>
        </p:spPr>
        <p:txBody>
          <a:bodyPr wrap="none" rtlCol="0">
            <a:spAutoFit/>
          </a:bodyPr>
          <a:lstStyle/>
          <a:p>
            <a:r>
              <a:rPr lang="en-US" sz="3600" dirty="0">
                <a:latin typeface="Corbel" panose="020B0503020204020204" pitchFamily="34" charset="0"/>
              </a:rPr>
              <a:t>17</a:t>
            </a:r>
          </a:p>
        </p:txBody>
      </p:sp>
      <p:sp>
        <p:nvSpPr>
          <p:cNvPr id="30" name="TextBox 29"/>
          <p:cNvSpPr txBox="1"/>
          <p:nvPr/>
        </p:nvSpPr>
        <p:spPr>
          <a:xfrm>
            <a:off x="250138" y="141691"/>
            <a:ext cx="1935145"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Issue # 2</a:t>
            </a:r>
          </a:p>
        </p:txBody>
      </p:sp>
      <p:sp>
        <p:nvSpPr>
          <p:cNvPr id="42" name="Frame 41"/>
          <p:cNvSpPr/>
          <p:nvPr/>
        </p:nvSpPr>
        <p:spPr>
          <a:xfrm>
            <a:off x="0" y="0"/>
            <a:ext cx="6858000" cy="9906000"/>
          </a:xfrm>
          <a:prstGeom prst="frame">
            <a:avLst>
              <a:gd name="adj1" fmla="val 188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43858" y="827804"/>
            <a:ext cx="7964235" cy="584775"/>
          </a:xfrm>
          <a:prstGeom prst="rect">
            <a:avLst/>
          </a:prstGeom>
          <a:noFill/>
        </p:spPr>
        <p:txBody>
          <a:bodyPr wrap="square" rtlCol="0">
            <a:spAutoFit/>
          </a:bodyPr>
          <a:lstStyle/>
          <a:p>
            <a:pPr algn="ctr"/>
            <a:r>
              <a:rPr lang="en-US" sz="3200" b="1" dirty="0">
                <a:latin typeface="KG WhY YoU GoTtA Be So MeAn" panose="02000506000000020004" pitchFamily="2" charset="0"/>
              </a:rPr>
              <a:t>HS STUDENT COUNCIL</a:t>
            </a:r>
          </a:p>
        </p:txBody>
      </p:sp>
      <p:sp>
        <p:nvSpPr>
          <p:cNvPr id="19" name="TextBox 18">
            <a:extLst>
              <a:ext uri="{FF2B5EF4-FFF2-40B4-BE49-F238E27FC236}">
                <a16:creationId xmlns:a16="http://schemas.microsoft.com/office/drawing/2014/main" id="{BF00756E-D6B0-4D4B-8F80-E8B99D3A4E82}"/>
              </a:ext>
            </a:extLst>
          </p:cNvPr>
          <p:cNvSpPr txBox="1"/>
          <p:nvPr/>
        </p:nvSpPr>
        <p:spPr>
          <a:xfrm>
            <a:off x="-407975" y="1667417"/>
            <a:ext cx="7964235" cy="461665"/>
          </a:xfrm>
          <a:prstGeom prst="rect">
            <a:avLst/>
          </a:prstGeom>
          <a:noFill/>
        </p:spPr>
        <p:txBody>
          <a:bodyPr wrap="square" rtlCol="0">
            <a:spAutoFit/>
          </a:bodyPr>
          <a:lstStyle/>
          <a:p>
            <a:pPr algn="ctr"/>
            <a:r>
              <a:rPr lang="en-US" sz="2400" b="1" dirty="0">
                <a:solidFill>
                  <a:srgbClr val="FF0000"/>
                </a:solidFill>
              </a:rPr>
              <a:t>Student Council Coordinators</a:t>
            </a:r>
            <a:endParaRPr lang="en-US" sz="2400" b="1" dirty="0">
              <a:solidFill>
                <a:srgbClr val="FF0000"/>
              </a:solidFill>
              <a:latin typeface="KG WhY YoU GoTtA Be So MeAn" panose="02000506000000020004" pitchFamily="2" charset="0"/>
            </a:endParaRPr>
          </a:p>
        </p:txBody>
      </p:sp>
      <p:pic>
        <p:nvPicPr>
          <p:cNvPr id="22" name="00be098d-2980-4c89-851b-87c03a01afa1">
            <a:extLst>
              <a:ext uri="{FF2B5EF4-FFF2-40B4-BE49-F238E27FC236}">
                <a16:creationId xmlns:a16="http://schemas.microsoft.com/office/drawing/2014/main" id="{E787969A-E271-459D-9A89-64BF915F725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00" b="72"/>
          <a:stretch/>
        </p:blipFill>
        <p:spPr bwMode="auto">
          <a:xfrm>
            <a:off x="1957938" y="2286687"/>
            <a:ext cx="1317258" cy="1797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5">
            <a:extLst>
              <a:ext uri="{FF2B5EF4-FFF2-40B4-BE49-F238E27FC236}">
                <a16:creationId xmlns:a16="http://schemas.microsoft.com/office/drawing/2014/main" id="{18A875CC-9AE9-4B86-BB98-676F287433B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0259" b="10259"/>
          <a:stretch/>
        </p:blipFill>
        <p:spPr bwMode="auto">
          <a:xfrm>
            <a:off x="3574142" y="2286687"/>
            <a:ext cx="1360715" cy="1807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ontent Placeholder 3">
            <a:extLst>
              <a:ext uri="{FF2B5EF4-FFF2-40B4-BE49-F238E27FC236}">
                <a16:creationId xmlns:a16="http://schemas.microsoft.com/office/drawing/2014/main" id="{ECCD96B2-9898-4979-B921-9C110650A1EF}"/>
              </a:ext>
            </a:extLst>
          </p:cNvPr>
          <p:cNvSpPr txBox="1">
            <a:spLocks/>
          </p:cNvSpPr>
          <p:nvPr/>
        </p:nvSpPr>
        <p:spPr>
          <a:xfrm>
            <a:off x="94894" y="2632408"/>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Ms. Zeina El Amin</a:t>
            </a:r>
          </a:p>
          <a:p>
            <a:pPr marL="0" indent="0" algn="ctr">
              <a:buFont typeface="Arial" panose="020B0604020202020204" pitchFamily="34" charset="0"/>
              <a:buNone/>
            </a:pPr>
            <a:r>
              <a:rPr lang="en-US" sz="2000" b="1" dirty="0"/>
              <a:t>Gr 9 - 12</a:t>
            </a:r>
          </a:p>
        </p:txBody>
      </p:sp>
      <p:sp>
        <p:nvSpPr>
          <p:cNvPr id="25" name="Content Placeholder 5">
            <a:extLst>
              <a:ext uri="{FF2B5EF4-FFF2-40B4-BE49-F238E27FC236}">
                <a16:creationId xmlns:a16="http://schemas.microsoft.com/office/drawing/2014/main" id="{014551EC-C72F-4070-9A13-7DC88BE94194}"/>
              </a:ext>
            </a:extLst>
          </p:cNvPr>
          <p:cNvSpPr txBox="1">
            <a:spLocks/>
          </p:cNvSpPr>
          <p:nvPr/>
        </p:nvSpPr>
        <p:spPr>
          <a:xfrm>
            <a:off x="5010765" y="2566327"/>
            <a:ext cx="1748188" cy="123824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b="1" dirty="0"/>
              <a:t>Ms. Tasneem </a:t>
            </a:r>
            <a:r>
              <a:rPr lang="en-US" sz="2000" b="1" dirty="0" err="1"/>
              <a:t>Dalal</a:t>
            </a:r>
            <a:endParaRPr lang="en-US" sz="2000" b="1" dirty="0"/>
          </a:p>
          <a:p>
            <a:pPr marL="0" indent="0" algn="ctr">
              <a:lnSpc>
                <a:spcPct val="100000"/>
              </a:lnSpc>
              <a:buFont typeface="Arial" panose="020B0604020202020204" pitchFamily="34" charset="0"/>
              <a:buNone/>
            </a:pPr>
            <a:r>
              <a:rPr lang="en-US" sz="2000" b="1" dirty="0"/>
              <a:t>Gr 6 - 8</a:t>
            </a:r>
          </a:p>
        </p:txBody>
      </p:sp>
      <p:sp>
        <p:nvSpPr>
          <p:cNvPr id="27" name="TextBox 26">
            <a:extLst>
              <a:ext uri="{FF2B5EF4-FFF2-40B4-BE49-F238E27FC236}">
                <a16:creationId xmlns:a16="http://schemas.microsoft.com/office/drawing/2014/main" id="{FE93DEAF-5D56-4F3C-AF16-D96B6D2411F4}"/>
              </a:ext>
            </a:extLst>
          </p:cNvPr>
          <p:cNvSpPr txBox="1"/>
          <p:nvPr/>
        </p:nvSpPr>
        <p:spPr>
          <a:xfrm>
            <a:off x="94894" y="4342249"/>
            <a:ext cx="1993951" cy="461665"/>
          </a:xfrm>
          <a:prstGeom prst="rect">
            <a:avLst/>
          </a:prstGeom>
          <a:noFill/>
        </p:spPr>
        <p:txBody>
          <a:bodyPr wrap="square" rtlCol="0">
            <a:spAutoFit/>
          </a:bodyPr>
          <a:lstStyle/>
          <a:p>
            <a:pPr algn="ctr"/>
            <a:r>
              <a:rPr lang="en-US" sz="2400" b="1" dirty="0">
                <a:solidFill>
                  <a:srgbClr val="FF0000"/>
                </a:solidFill>
              </a:rPr>
              <a:t>Head Boy</a:t>
            </a:r>
            <a:endParaRPr lang="en-US" sz="2400" b="1" dirty="0">
              <a:solidFill>
                <a:srgbClr val="FF0000"/>
              </a:solidFill>
              <a:latin typeface="KG WhY YoU GoTtA Be So MeAn" panose="02000506000000020004" pitchFamily="2" charset="0"/>
            </a:endParaRPr>
          </a:p>
        </p:txBody>
      </p:sp>
      <p:sp>
        <p:nvSpPr>
          <p:cNvPr id="34" name="TextBox 33">
            <a:extLst>
              <a:ext uri="{FF2B5EF4-FFF2-40B4-BE49-F238E27FC236}">
                <a16:creationId xmlns:a16="http://schemas.microsoft.com/office/drawing/2014/main" id="{9E42B509-66C5-45D0-B5FE-D6489591A45F}"/>
              </a:ext>
            </a:extLst>
          </p:cNvPr>
          <p:cNvSpPr txBox="1"/>
          <p:nvPr/>
        </p:nvSpPr>
        <p:spPr>
          <a:xfrm>
            <a:off x="4742028" y="4342249"/>
            <a:ext cx="1993951" cy="461665"/>
          </a:xfrm>
          <a:prstGeom prst="rect">
            <a:avLst/>
          </a:prstGeom>
          <a:noFill/>
        </p:spPr>
        <p:txBody>
          <a:bodyPr wrap="square" rtlCol="0">
            <a:spAutoFit/>
          </a:bodyPr>
          <a:lstStyle/>
          <a:p>
            <a:pPr algn="ctr"/>
            <a:r>
              <a:rPr lang="en-US" sz="2400" b="1" dirty="0">
                <a:solidFill>
                  <a:srgbClr val="FF0000"/>
                </a:solidFill>
              </a:rPr>
              <a:t>Head Girl</a:t>
            </a:r>
            <a:endParaRPr lang="en-US" sz="2400" b="1" dirty="0">
              <a:solidFill>
                <a:srgbClr val="FF0000"/>
              </a:solidFill>
              <a:latin typeface="KG WhY YoU GoTtA Be So MeAn" panose="02000506000000020004" pitchFamily="2" charset="0"/>
            </a:endParaRPr>
          </a:p>
        </p:txBody>
      </p:sp>
      <p:pic>
        <p:nvPicPr>
          <p:cNvPr id="35" name="Picture 34">
            <a:extLst>
              <a:ext uri="{FF2B5EF4-FFF2-40B4-BE49-F238E27FC236}">
                <a16:creationId xmlns:a16="http://schemas.microsoft.com/office/drawing/2014/main" id="{E582489F-6F55-4F5A-8EEA-A478ABAFAC8B}"/>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43858" y="4970651"/>
            <a:ext cx="1359854" cy="1807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a:extLst>
              <a:ext uri="{FF2B5EF4-FFF2-40B4-BE49-F238E27FC236}">
                <a16:creationId xmlns:a16="http://schemas.microsoft.com/office/drawing/2014/main" id="{008C0952-7643-4667-A437-398A7DE42676}"/>
              </a:ext>
            </a:extLst>
          </p:cNvPr>
          <p:cNvPicPr>
            <a:picLocks/>
          </p:cNvPicPr>
          <p:nvPr/>
        </p:nvPicPr>
        <p:blipFill rotWithShape="1">
          <a:blip r:embed="rId8" cstate="print">
            <a:extLst>
              <a:ext uri="{28A0092B-C50C-407E-A947-70E740481C1C}">
                <a14:useLocalDpi xmlns:a14="http://schemas.microsoft.com/office/drawing/2010/main" val="0"/>
              </a:ext>
            </a:extLst>
          </a:blip>
          <a:srcRect t="5948" r="9131"/>
          <a:stretch/>
        </p:blipFill>
        <p:spPr>
          <a:xfrm>
            <a:off x="5086689" y="4933015"/>
            <a:ext cx="1350276" cy="18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6F010C87-B0BB-4F57-BED1-2CAA8A799119}"/>
              </a:ext>
            </a:extLst>
          </p:cNvPr>
          <p:cNvSpPr txBox="1"/>
          <p:nvPr/>
        </p:nvSpPr>
        <p:spPr>
          <a:xfrm>
            <a:off x="3042911" y="6831062"/>
            <a:ext cx="2423176" cy="830997"/>
          </a:xfrm>
          <a:prstGeom prst="rect">
            <a:avLst/>
          </a:prstGeom>
          <a:noFill/>
        </p:spPr>
        <p:txBody>
          <a:bodyPr wrap="square" rtlCol="0">
            <a:spAutoFit/>
          </a:bodyPr>
          <a:lstStyle/>
          <a:p>
            <a:pPr algn="ctr"/>
            <a:r>
              <a:rPr lang="en-US" sz="2400" b="1" dirty="0">
                <a:solidFill>
                  <a:srgbClr val="FF0000"/>
                </a:solidFill>
              </a:rPr>
              <a:t>Deputy </a:t>
            </a:r>
          </a:p>
          <a:p>
            <a:pPr algn="ctr"/>
            <a:r>
              <a:rPr lang="en-US" sz="2400" b="1" dirty="0">
                <a:solidFill>
                  <a:srgbClr val="FF0000"/>
                </a:solidFill>
              </a:rPr>
              <a:t>Head Girl</a:t>
            </a:r>
            <a:endParaRPr lang="en-US" sz="2400" b="1" dirty="0">
              <a:solidFill>
                <a:srgbClr val="FF0000"/>
              </a:solidFill>
              <a:latin typeface="KG WhY YoU GoTtA Be So MeAn" panose="02000506000000020004" pitchFamily="2" charset="0"/>
            </a:endParaRPr>
          </a:p>
        </p:txBody>
      </p:sp>
      <p:sp>
        <p:nvSpPr>
          <p:cNvPr id="38" name="TextBox 37">
            <a:extLst>
              <a:ext uri="{FF2B5EF4-FFF2-40B4-BE49-F238E27FC236}">
                <a16:creationId xmlns:a16="http://schemas.microsoft.com/office/drawing/2014/main" id="{90FB41E1-8A54-4EE7-9E92-87AB9027B56C}"/>
              </a:ext>
            </a:extLst>
          </p:cNvPr>
          <p:cNvSpPr txBox="1"/>
          <p:nvPr/>
        </p:nvSpPr>
        <p:spPr>
          <a:xfrm>
            <a:off x="1246018" y="6804848"/>
            <a:ext cx="2423176" cy="830997"/>
          </a:xfrm>
          <a:prstGeom prst="rect">
            <a:avLst/>
          </a:prstGeom>
          <a:noFill/>
        </p:spPr>
        <p:txBody>
          <a:bodyPr wrap="square" rtlCol="0">
            <a:spAutoFit/>
          </a:bodyPr>
          <a:lstStyle/>
          <a:p>
            <a:pPr algn="ctr"/>
            <a:r>
              <a:rPr lang="en-US" sz="2400" b="1" dirty="0">
                <a:solidFill>
                  <a:srgbClr val="FF0000"/>
                </a:solidFill>
              </a:rPr>
              <a:t>Deputy </a:t>
            </a:r>
          </a:p>
          <a:p>
            <a:pPr algn="ctr"/>
            <a:r>
              <a:rPr lang="en-US" sz="2400" b="1" dirty="0">
                <a:solidFill>
                  <a:srgbClr val="FF0000"/>
                </a:solidFill>
              </a:rPr>
              <a:t>Head Boy</a:t>
            </a:r>
            <a:endParaRPr lang="en-US" sz="2400" b="1" dirty="0">
              <a:solidFill>
                <a:srgbClr val="FF0000"/>
              </a:solidFill>
              <a:latin typeface="KG WhY YoU GoTtA Be So MeAn" panose="02000506000000020004" pitchFamily="2" charset="0"/>
            </a:endParaRPr>
          </a:p>
        </p:txBody>
      </p:sp>
      <p:sp>
        <p:nvSpPr>
          <p:cNvPr id="40" name="Content Placeholder 3">
            <a:extLst>
              <a:ext uri="{FF2B5EF4-FFF2-40B4-BE49-F238E27FC236}">
                <a16:creationId xmlns:a16="http://schemas.microsoft.com/office/drawing/2014/main" id="{64D4479B-643B-4F60-BBA7-1A67BCABA934}"/>
              </a:ext>
            </a:extLst>
          </p:cNvPr>
          <p:cNvSpPr txBox="1">
            <a:spLocks/>
          </p:cNvSpPr>
          <p:nvPr/>
        </p:nvSpPr>
        <p:spPr>
          <a:xfrm>
            <a:off x="1611823" y="5645001"/>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Talal Zaid</a:t>
            </a:r>
          </a:p>
        </p:txBody>
      </p:sp>
      <p:sp>
        <p:nvSpPr>
          <p:cNvPr id="41" name="Content Placeholder 3">
            <a:extLst>
              <a:ext uri="{FF2B5EF4-FFF2-40B4-BE49-F238E27FC236}">
                <a16:creationId xmlns:a16="http://schemas.microsoft.com/office/drawing/2014/main" id="{3C02CF2C-5C87-4E12-8634-D372A20A12BA}"/>
              </a:ext>
            </a:extLst>
          </p:cNvPr>
          <p:cNvSpPr txBox="1">
            <a:spLocks/>
          </p:cNvSpPr>
          <p:nvPr/>
        </p:nvSpPr>
        <p:spPr>
          <a:xfrm>
            <a:off x="3303389" y="5645000"/>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err="1"/>
              <a:t>Manar</a:t>
            </a:r>
            <a:r>
              <a:rPr lang="en-US" sz="2000" b="1" dirty="0"/>
              <a:t> Naser</a:t>
            </a:r>
          </a:p>
        </p:txBody>
      </p:sp>
      <p:pic>
        <p:nvPicPr>
          <p:cNvPr id="43" name="Picture 42" descr="A picture containing person&#10;&#10;Description automatically generated">
            <a:extLst>
              <a:ext uri="{FF2B5EF4-FFF2-40B4-BE49-F238E27FC236}">
                <a16:creationId xmlns:a16="http://schemas.microsoft.com/office/drawing/2014/main" id="{7BFBD44A-A5D3-4E85-8953-83CA73001178}"/>
              </a:ext>
            </a:extLst>
          </p:cNvPr>
          <p:cNvPicPr>
            <a:picLocks/>
          </p:cNvPicPr>
          <p:nvPr/>
        </p:nvPicPr>
        <p:blipFill rotWithShape="1">
          <a:blip r:embed="rId9" cstate="print">
            <a:extLst>
              <a:ext uri="{28A0092B-C50C-407E-A947-70E740481C1C}">
                <a14:useLocalDpi xmlns:a14="http://schemas.microsoft.com/office/drawing/2010/main" val="0"/>
              </a:ext>
            </a:extLst>
          </a:blip>
          <a:srcRect t="2312" b="30489"/>
          <a:stretch/>
        </p:blipFill>
        <p:spPr>
          <a:xfrm>
            <a:off x="1759909" y="7684029"/>
            <a:ext cx="1395393" cy="1807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a:extLst>
              <a:ext uri="{FF2B5EF4-FFF2-40B4-BE49-F238E27FC236}">
                <a16:creationId xmlns:a16="http://schemas.microsoft.com/office/drawing/2014/main" id="{30863B41-5A3F-4354-AAA6-09539F292521}"/>
              </a:ext>
            </a:extLst>
          </p:cNvPr>
          <p:cNvPicPr>
            <a:picLocks/>
          </p:cNvPicPr>
          <p:nvPr/>
        </p:nvPicPr>
        <p:blipFill rotWithShape="1">
          <a:blip r:embed="rId10" cstate="print">
            <a:extLst>
              <a:ext uri="{28A0092B-C50C-407E-A947-70E740481C1C}">
                <a14:useLocalDpi xmlns:a14="http://schemas.microsoft.com/office/drawing/2010/main" val="0"/>
              </a:ext>
            </a:extLst>
          </a:blip>
          <a:srcRect b="32808"/>
          <a:stretch/>
        </p:blipFill>
        <p:spPr>
          <a:xfrm>
            <a:off x="3574142" y="7666611"/>
            <a:ext cx="1422505" cy="1825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Content Placeholder 3">
            <a:extLst>
              <a:ext uri="{FF2B5EF4-FFF2-40B4-BE49-F238E27FC236}">
                <a16:creationId xmlns:a16="http://schemas.microsoft.com/office/drawing/2014/main" id="{8E42C49F-CA07-424F-BD93-0047CAD6B85F}"/>
              </a:ext>
            </a:extLst>
          </p:cNvPr>
          <p:cNvSpPr txBox="1">
            <a:spLocks/>
          </p:cNvSpPr>
          <p:nvPr/>
        </p:nvSpPr>
        <p:spPr>
          <a:xfrm>
            <a:off x="-75973" y="8303723"/>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Ali Naser</a:t>
            </a:r>
          </a:p>
        </p:txBody>
      </p:sp>
      <p:sp>
        <p:nvSpPr>
          <p:cNvPr id="46" name="Content Placeholder 3">
            <a:extLst>
              <a:ext uri="{FF2B5EF4-FFF2-40B4-BE49-F238E27FC236}">
                <a16:creationId xmlns:a16="http://schemas.microsoft.com/office/drawing/2014/main" id="{BDC73841-1610-4271-8717-14D8EA7DDBA0}"/>
              </a:ext>
            </a:extLst>
          </p:cNvPr>
          <p:cNvSpPr txBox="1">
            <a:spLocks/>
          </p:cNvSpPr>
          <p:nvPr/>
        </p:nvSpPr>
        <p:spPr>
          <a:xfrm>
            <a:off x="4953337" y="8308801"/>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b="1" dirty="0"/>
              <a:t>Feely Faisal</a:t>
            </a:r>
          </a:p>
        </p:txBody>
      </p:sp>
    </p:spTree>
    <p:extLst>
      <p:ext uri="{BB962C8B-B14F-4D97-AF65-F5344CB8AC3E}">
        <p14:creationId xmlns:p14="http://schemas.microsoft.com/office/powerpoint/2010/main" val="142984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00268CF2-9856-4196-8A4F-E77AFE40185D}"/>
              </a:ext>
            </a:extLst>
          </p:cNvPr>
          <p:cNvPicPr>
            <a:picLocks noChangeAspect="1"/>
          </p:cNvPicPr>
          <p:nvPr/>
        </p:nvPicPr>
        <p:blipFill>
          <a:blip r:embed="rId3"/>
          <a:stretch>
            <a:fillRect/>
          </a:stretch>
        </p:blipFill>
        <p:spPr>
          <a:xfrm>
            <a:off x="596781" y="737245"/>
            <a:ext cx="2157536" cy="1731986"/>
          </a:xfrm>
          <a:prstGeom prst="rect">
            <a:avLst/>
          </a:prstGeom>
        </p:spPr>
      </p:pic>
      <p:sp>
        <p:nvSpPr>
          <p:cNvPr id="29" name="TextBox 28"/>
          <p:cNvSpPr txBox="1"/>
          <p:nvPr/>
        </p:nvSpPr>
        <p:spPr>
          <a:xfrm>
            <a:off x="6104713" y="0"/>
            <a:ext cx="628698" cy="646331"/>
          </a:xfrm>
          <a:prstGeom prst="rect">
            <a:avLst/>
          </a:prstGeom>
          <a:noFill/>
        </p:spPr>
        <p:txBody>
          <a:bodyPr wrap="none" rtlCol="0">
            <a:spAutoFit/>
          </a:bodyPr>
          <a:lstStyle/>
          <a:p>
            <a:r>
              <a:rPr lang="en-US" sz="3600" dirty="0">
                <a:latin typeface="Corbel" panose="020B0503020204020204" pitchFamily="34" charset="0"/>
              </a:rPr>
              <a:t>18</a:t>
            </a:r>
          </a:p>
        </p:txBody>
      </p:sp>
      <p:sp>
        <p:nvSpPr>
          <p:cNvPr id="30" name="TextBox 29"/>
          <p:cNvSpPr txBox="1"/>
          <p:nvPr/>
        </p:nvSpPr>
        <p:spPr>
          <a:xfrm>
            <a:off x="250138" y="141691"/>
            <a:ext cx="1935145"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Issue # 2</a:t>
            </a:r>
          </a:p>
        </p:txBody>
      </p:sp>
      <p:sp>
        <p:nvSpPr>
          <p:cNvPr id="42" name="Frame 41"/>
          <p:cNvSpPr/>
          <p:nvPr/>
        </p:nvSpPr>
        <p:spPr>
          <a:xfrm>
            <a:off x="0" y="0"/>
            <a:ext cx="6858000" cy="9906000"/>
          </a:xfrm>
          <a:prstGeom prst="frame">
            <a:avLst>
              <a:gd name="adj1" fmla="val 188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F0055FEB-5A63-42FB-AFD2-8CDC37E02E26}"/>
              </a:ext>
            </a:extLst>
          </p:cNvPr>
          <p:cNvSpPr txBox="1"/>
          <p:nvPr/>
        </p:nvSpPr>
        <p:spPr>
          <a:xfrm>
            <a:off x="-3704071" y="497975"/>
            <a:ext cx="10838356" cy="369332"/>
          </a:xfrm>
          <a:prstGeom prst="rect">
            <a:avLst/>
          </a:prstGeom>
          <a:noFill/>
        </p:spPr>
        <p:txBody>
          <a:bodyPr wrap="square" rtlCol="0">
            <a:spAutoFit/>
          </a:bodyPr>
          <a:lstStyle/>
          <a:p>
            <a:pPr algn="ctr"/>
            <a:r>
              <a:rPr lang="en-US" b="1" dirty="0">
                <a:latin typeface="KG WhY YoU GoTtA Be So MeAn" panose="02000506000000020004" pitchFamily="2" charset="0"/>
              </a:rPr>
              <a:t>HS STUDENT COUNCIL Cont’d</a:t>
            </a:r>
          </a:p>
        </p:txBody>
      </p:sp>
      <p:pic>
        <p:nvPicPr>
          <p:cNvPr id="11" name="Picture 10">
            <a:extLst>
              <a:ext uri="{FF2B5EF4-FFF2-40B4-BE49-F238E27FC236}">
                <a16:creationId xmlns:a16="http://schemas.microsoft.com/office/drawing/2014/main" id="{1C05E580-4A1C-46E9-84E4-0548C1E5535A}"/>
              </a:ext>
            </a:extLst>
          </p:cNvPr>
          <p:cNvPicPr>
            <a:picLocks/>
          </p:cNvPicPr>
          <p:nvPr/>
        </p:nvPicPr>
        <p:blipFill rotWithShape="1">
          <a:blip r:embed="rId4" cstate="print">
            <a:extLst>
              <a:ext uri="{28A0092B-C50C-407E-A947-70E740481C1C}">
                <a14:useLocalDpi xmlns:a14="http://schemas.microsoft.com/office/drawing/2010/main" val="0"/>
              </a:ext>
            </a:extLst>
          </a:blip>
          <a:srcRect t="3778" b="37602"/>
          <a:stretch/>
        </p:blipFill>
        <p:spPr>
          <a:xfrm>
            <a:off x="445852" y="2549061"/>
            <a:ext cx="1229697" cy="1628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1826E93F-1553-4988-8AF1-58E8818B1A3A}"/>
              </a:ext>
            </a:extLst>
          </p:cNvPr>
          <p:cNvPicPr>
            <a:picLocks/>
          </p:cNvPicPr>
          <p:nvPr/>
        </p:nvPicPr>
        <p:blipFill rotWithShape="1">
          <a:blip r:embed="rId5" cstate="print">
            <a:extLst>
              <a:ext uri="{28A0092B-C50C-407E-A947-70E740481C1C}">
                <a14:useLocalDpi xmlns:a14="http://schemas.microsoft.com/office/drawing/2010/main" val="0"/>
              </a:ext>
            </a:extLst>
          </a:blip>
          <a:srcRect l="12500" t="9371" r="12500" b="38692"/>
          <a:stretch/>
        </p:blipFill>
        <p:spPr>
          <a:xfrm>
            <a:off x="2020316" y="2541736"/>
            <a:ext cx="1229697" cy="1628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C29BD39-1FFD-42A5-BFC2-98C8A968DB2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95865" y="2549061"/>
            <a:ext cx="1229697" cy="1628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74A1B652-33B1-474E-B79B-D0D7FED65158}"/>
              </a:ext>
            </a:extLst>
          </p:cNvPr>
          <p:cNvPicPr>
            <a:picLocks/>
          </p:cNvPicPr>
          <p:nvPr/>
        </p:nvPicPr>
        <p:blipFill rotWithShape="1">
          <a:blip r:embed="rId7" cstate="print">
            <a:extLst>
              <a:ext uri="{28A0092B-C50C-407E-A947-70E740481C1C}">
                <a14:useLocalDpi xmlns:a14="http://schemas.microsoft.com/office/drawing/2010/main" val="0"/>
              </a:ext>
            </a:extLst>
          </a:blip>
          <a:srcRect t="2728" b="36553"/>
          <a:stretch/>
        </p:blipFill>
        <p:spPr>
          <a:xfrm>
            <a:off x="5276932" y="2541736"/>
            <a:ext cx="1229697" cy="168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856A8A6-C20F-4D8F-A37D-8CFD5E7BC2A3}"/>
              </a:ext>
            </a:extLst>
          </p:cNvPr>
          <p:cNvPicPr>
            <a:picLocks/>
          </p:cNvPicPr>
          <p:nvPr/>
        </p:nvPicPr>
        <p:blipFill rotWithShape="1">
          <a:blip r:embed="rId8" cstate="print">
            <a:extLst>
              <a:ext uri="{28A0092B-C50C-407E-A947-70E740481C1C}">
                <a14:useLocalDpi xmlns:a14="http://schemas.microsoft.com/office/drawing/2010/main" val="0"/>
              </a:ext>
            </a:extLst>
          </a:blip>
          <a:srcRect r="3421" b="27633"/>
          <a:stretch/>
        </p:blipFill>
        <p:spPr>
          <a:xfrm rot="21560896">
            <a:off x="485920" y="4965241"/>
            <a:ext cx="1219889" cy="164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icture containing person&#10;&#10;Description automatically generated">
            <a:extLst>
              <a:ext uri="{FF2B5EF4-FFF2-40B4-BE49-F238E27FC236}">
                <a16:creationId xmlns:a16="http://schemas.microsoft.com/office/drawing/2014/main" id="{92C47BC9-4144-4B61-B650-8E156DD4B98C}"/>
              </a:ext>
            </a:extLst>
          </p:cNvPr>
          <p:cNvPicPr>
            <a:picLocks/>
          </p:cNvPicPr>
          <p:nvPr/>
        </p:nvPicPr>
        <p:blipFill rotWithShape="1">
          <a:blip r:embed="rId9" cstate="print">
            <a:extLst>
              <a:ext uri="{28A0092B-C50C-407E-A947-70E740481C1C}">
                <a14:useLocalDpi xmlns:a14="http://schemas.microsoft.com/office/drawing/2010/main" val="0"/>
              </a:ext>
            </a:extLst>
          </a:blip>
          <a:srcRect t="8000"/>
          <a:stretch/>
        </p:blipFill>
        <p:spPr>
          <a:xfrm>
            <a:off x="2082864" y="4935077"/>
            <a:ext cx="1238485" cy="1655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E529A3DD-D1CF-44E9-B890-B0F6CC88C31C}"/>
              </a:ext>
            </a:extLst>
          </p:cNvPr>
          <p:cNvPicPr>
            <a:picLocks/>
          </p:cNvPicPr>
          <p:nvPr/>
        </p:nvPicPr>
        <p:blipFill rotWithShape="1">
          <a:blip r:embed="rId10" cstate="print">
            <a:extLst>
              <a:ext uri="{28A0092B-C50C-407E-A947-70E740481C1C}">
                <a14:useLocalDpi xmlns:a14="http://schemas.microsoft.com/office/drawing/2010/main" val="0"/>
              </a:ext>
            </a:extLst>
          </a:blip>
          <a:srcRect l="5805" t="5858" r="10926" b="31062"/>
          <a:stretch/>
        </p:blipFill>
        <p:spPr>
          <a:xfrm>
            <a:off x="3659667" y="4947177"/>
            <a:ext cx="1229697" cy="167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4">
            <a:extLst>
              <a:ext uri="{FF2B5EF4-FFF2-40B4-BE49-F238E27FC236}">
                <a16:creationId xmlns:a16="http://schemas.microsoft.com/office/drawing/2014/main" id="{A5DA92C4-4C96-4284-8484-6EA8EF086F8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019" t="10388" r="27009" b="43488"/>
          <a:stretch/>
        </p:blipFill>
        <p:spPr bwMode="auto">
          <a:xfrm>
            <a:off x="5218894" y="4912720"/>
            <a:ext cx="1229697" cy="167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EDE4C066-F3A8-4995-B88C-23FEB8998AA8}"/>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19495" t="1060" r="4908" b="-1060"/>
          <a:stretch/>
        </p:blipFill>
        <p:spPr bwMode="auto">
          <a:xfrm rot="16200000">
            <a:off x="217343" y="7530239"/>
            <a:ext cx="1677926" cy="123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a:extLst>
              <a:ext uri="{FF2B5EF4-FFF2-40B4-BE49-F238E27FC236}">
                <a16:creationId xmlns:a16="http://schemas.microsoft.com/office/drawing/2014/main" id="{B04F1AF7-6F3F-4CED-A223-2BB3B577601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695" t="13915" r="31707" b="44674"/>
          <a:stretch/>
        </p:blipFill>
        <p:spPr bwMode="auto">
          <a:xfrm>
            <a:off x="2015923" y="7283490"/>
            <a:ext cx="1238485" cy="173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D4761EF2-3B3A-462A-B143-6BF533DE93F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129" r="29444" b="21886"/>
          <a:stretch/>
        </p:blipFill>
        <p:spPr bwMode="auto">
          <a:xfrm>
            <a:off x="3594783" y="7309597"/>
            <a:ext cx="1238486" cy="1746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4">
            <a:extLst>
              <a:ext uri="{FF2B5EF4-FFF2-40B4-BE49-F238E27FC236}">
                <a16:creationId xmlns:a16="http://schemas.microsoft.com/office/drawing/2014/main" id="{1C4CA4E9-AA65-47FE-9117-B7BE92323FE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8894" y="7309597"/>
            <a:ext cx="1238485" cy="1746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a:extLst>
              <a:ext uri="{FF2B5EF4-FFF2-40B4-BE49-F238E27FC236}">
                <a16:creationId xmlns:a16="http://schemas.microsoft.com/office/drawing/2014/main" id="{69022083-7A60-4560-88E2-EF177B4A3FA3}"/>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266" r="12205"/>
          <a:stretch/>
        </p:blipFill>
        <p:spPr bwMode="auto">
          <a:xfrm>
            <a:off x="3680628" y="542268"/>
            <a:ext cx="1244934" cy="1664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ontent Placeholder 3">
            <a:extLst>
              <a:ext uri="{FF2B5EF4-FFF2-40B4-BE49-F238E27FC236}">
                <a16:creationId xmlns:a16="http://schemas.microsoft.com/office/drawing/2014/main" id="{7FA2F36A-6311-4493-A7E7-23134F7B5589}"/>
              </a:ext>
            </a:extLst>
          </p:cNvPr>
          <p:cNvSpPr txBox="1">
            <a:spLocks/>
          </p:cNvSpPr>
          <p:nvPr/>
        </p:nvSpPr>
        <p:spPr>
          <a:xfrm>
            <a:off x="4854705" y="109520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err="1"/>
              <a:t>Abdulaziz</a:t>
            </a:r>
            <a:r>
              <a:rPr lang="en-US" sz="2000" b="1" dirty="0"/>
              <a:t> Mohammad</a:t>
            </a:r>
          </a:p>
        </p:txBody>
      </p:sp>
      <p:sp>
        <p:nvSpPr>
          <p:cNvPr id="26" name="Content Placeholder 3">
            <a:extLst>
              <a:ext uri="{FF2B5EF4-FFF2-40B4-BE49-F238E27FC236}">
                <a16:creationId xmlns:a16="http://schemas.microsoft.com/office/drawing/2014/main" id="{1B2CBA83-23E2-469D-BA2C-F9DC57631A7F}"/>
              </a:ext>
            </a:extLst>
          </p:cNvPr>
          <p:cNvSpPr txBox="1">
            <a:spLocks/>
          </p:cNvSpPr>
          <p:nvPr/>
        </p:nvSpPr>
        <p:spPr>
          <a:xfrm>
            <a:off x="152019" y="431001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Khaled Fahad</a:t>
            </a:r>
          </a:p>
        </p:txBody>
      </p:sp>
      <p:sp>
        <p:nvSpPr>
          <p:cNvPr id="27" name="Content Placeholder 3">
            <a:extLst>
              <a:ext uri="{FF2B5EF4-FFF2-40B4-BE49-F238E27FC236}">
                <a16:creationId xmlns:a16="http://schemas.microsoft.com/office/drawing/2014/main" id="{DEDA47C2-1510-4294-897B-AAF82F168170}"/>
              </a:ext>
            </a:extLst>
          </p:cNvPr>
          <p:cNvSpPr txBox="1">
            <a:spLocks/>
          </p:cNvSpPr>
          <p:nvPr/>
        </p:nvSpPr>
        <p:spPr>
          <a:xfrm>
            <a:off x="1729700" y="4275224"/>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Mohammed Salah</a:t>
            </a:r>
          </a:p>
        </p:txBody>
      </p:sp>
      <p:sp>
        <p:nvSpPr>
          <p:cNvPr id="28" name="Content Placeholder 3">
            <a:extLst>
              <a:ext uri="{FF2B5EF4-FFF2-40B4-BE49-F238E27FC236}">
                <a16:creationId xmlns:a16="http://schemas.microsoft.com/office/drawing/2014/main" id="{58009990-2684-4D4A-881D-74265B75F912}"/>
              </a:ext>
            </a:extLst>
          </p:cNvPr>
          <p:cNvSpPr txBox="1">
            <a:spLocks/>
          </p:cNvSpPr>
          <p:nvPr/>
        </p:nvSpPr>
        <p:spPr>
          <a:xfrm>
            <a:off x="3401200" y="427001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Naser Ahmad</a:t>
            </a:r>
          </a:p>
        </p:txBody>
      </p:sp>
      <p:sp>
        <p:nvSpPr>
          <p:cNvPr id="31" name="Content Placeholder 3">
            <a:extLst>
              <a:ext uri="{FF2B5EF4-FFF2-40B4-BE49-F238E27FC236}">
                <a16:creationId xmlns:a16="http://schemas.microsoft.com/office/drawing/2014/main" id="{69B4985B-EC34-4306-8E9B-774B1CEF20A4}"/>
              </a:ext>
            </a:extLst>
          </p:cNvPr>
          <p:cNvSpPr txBox="1">
            <a:spLocks/>
          </p:cNvSpPr>
          <p:nvPr/>
        </p:nvSpPr>
        <p:spPr>
          <a:xfrm>
            <a:off x="4889364" y="4288854"/>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Abdullah </a:t>
            </a:r>
            <a:r>
              <a:rPr lang="en-US" sz="2000" b="1" dirty="0" err="1"/>
              <a:t>Fadhel</a:t>
            </a:r>
            <a:endParaRPr lang="en-US" sz="2000" b="1" dirty="0"/>
          </a:p>
        </p:txBody>
      </p:sp>
      <p:sp>
        <p:nvSpPr>
          <p:cNvPr id="32" name="Content Placeholder 3">
            <a:extLst>
              <a:ext uri="{FF2B5EF4-FFF2-40B4-BE49-F238E27FC236}">
                <a16:creationId xmlns:a16="http://schemas.microsoft.com/office/drawing/2014/main" id="{E0A9D2DA-CC41-4901-8676-EFB08B294092}"/>
              </a:ext>
            </a:extLst>
          </p:cNvPr>
          <p:cNvSpPr txBox="1">
            <a:spLocks/>
          </p:cNvSpPr>
          <p:nvPr/>
        </p:nvSpPr>
        <p:spPr>
          <a:xfrm>
            <a:off x="152019" y="6727551"/>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err="1"/>
              <a:t>Asmaa</a:t>
            </a:r>
            <a:r>
              <a:rPr lang="en-US" sz="2000" b="1" dirty="0"/>
              <a:t> Yousef</a:t>
            </a:r>
          </a:p>
        </p:txBody>
      </p:sp>
      <p:sp>
        <p:nvSpPr>
          <p:cNvPr id="33" name="Content Placeholder 3">
            <a:extLst>
              <a:ext uri="{FF2B5EF4-FFF2-40B4-BE49-F238E27FC236}">
                <a16:creationId xmlns:a16="http://schemas.microsoft.com/office/drawing/2014/main" id="{FE5F8FC4-697A-4172-B3F7-AF6A91D2ED52}"/>
              </a:ext>
            </a:extLst>
          </p:cNvPr>
          <p:cNvSpPr txBox="1">
            <a:spLocks/>
          </p:cNvSpPr>
          <p:nvPr/>
        </p:nvSpPr>
        <p:spPr>
          <a:xfrm>
            <a:off x="1729700" y="6692756"/>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err="1"/>
              <a:t>Abdulaziz</a:t>
            </a:r>
            <a:r>
              <a:rPr lang="en-US" sz="2000" b="1" dirty="0"/>
              <a:t> Mubarak</a:t>
            </a:r>
          </a:p>
        </p:txBody>
      </p:sp>
      <p:sp>
        <p:nvSpPr>
          <p:cNvPr id="34" name="Content Placeholder 3">
            <a:extLst>
              <a:ext uri="{FF2B5EF4-FFF2-40B4-BE49-F238E27FC236}">
                <a16:creationId xmlns:a16="http://schemas.microsoft.com/office/drawing/2014/main" id="{2EC71145-1591-4316-87AB-CB240DFCABAF}"/>
              </a:ext>
            </a:extLst>
          </p:cNvPr>
          <p:cNvSpPr txBox="1">
            <a:spLocks/>
          </p:cNvSpPr>
          <p:nvPr/>
        </p:nvSpPr>
        <p:spPr>
          <a:xfrm>
            <a:off x="3277024" y="6673912"/>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err="1"/>
              <a:t>Abdulaziz</a:t>
            </a:r>
            <a:r>
              <a:rPr lang="en-US" sz="2000" b="1" dirty="0"/>
              <a:t> </a:t>
            </a:r>
          </a:p>
          <a:p>
            <a:pPr marL="0" indent="0" algn="ctr">
              <a:buFont typeface="Arial" panose="020B0604020202020204" pitchFamily="34" charset="0"/>
              <a:buNone/>
            </a:pPr>
            <a:r>
              <a:rPr lang="en-US" sz="2000" b="1" dirty="0"/>
              <a:t>Faisal</a:t>
            </a:r>
          </a:p>
        </p:txBody>
      </p:sp>
      <p:sp>
        <p:nvSpPr>
          <p:cNvPr id="35" name="Content Placeholder 3">
            <a:extLst>
              <a:ext uri="{FF2B5EF4-FFF2-40B4-BE49-F238E27FC236}">
                <a16:creationId xmlns:a16="http://schemas.microsoft.com/office/drawing/2014/main" id="{9FF3FCCE-60BC-4FF4-9CBA-2B2E237AE1AB}"/>
              </a:ext>
            </a:extLst>
          </p:cNvPr>
          <p:cNvSpPr txBox="1">
            <a:spLocks/>
          </p:cNvSpPr>
          <p:nvPr/>
        </p:nvSpPr>
        <p:spPr>
          <a:xfrm>
            <a:off x="4854705" y="6662135"/>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Abdullah </a:t>
            </a:r>
            <a:r>
              <a:rPr lang="en-US" sz="2000" b="1" dirty="0" err="1"/>
              <a:t>Sulaiman</a:t>
            </a:r>
            <a:endParaRPr lang="en-US" sz="2000" b="1" dirty="0"/>
          </a:p>
        </p:txBody>
      </p:sp>
      <p:sp>
        <p:nvSpPr>
          <p:cNvPr id="36" name="Content Placeholder 3">
            <a:extLst>
              <a:ext uri="{FF2B5EF4-FFF2-40B4-BE49-F238E27FC236}">
                <a16:creationId xmlns:a16="http://schemas.microsoft.com/office/drawing/2014/main" id="{5B30BAE9-6977-4342-97F5-6BA2CA22C3AE}"/>
              </a:ext>
            </a:extLst>
          </p:cNvPr>
          <p:cNvSpPr txBox="1">
            <a:spLocks/>
          </p:cNvSpPr>
          <p:nvPr/>
        </p:nvSpPr>
        <p:spPr>
          <a:xfrm>
            <a:off x="124784" y="913380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Sami Khalifah</a:t>
            </a:r>
          </a:p>
        </p:txBody>
      </p:sp>
      <p:sp>
        <p:nvSpPr>
          <p:cNvPr id="37" name="Content Placeholder 3">
            <a:extLst>
              <a:ext uri="{FF2B5EF4-FFF2-40B4-BE49-F238E27FC236}">
                <a16:creationId xmlns:a16="http://schemas.microsoft.com/office/drawing/2014/main" id="{83BBEEAB-2FB1-471B-92A5-D76D4B03F749}"/>
              </a:ext>
            </a:extLst>
          </p:cNvPr>
          <p:cNvSpPr txBox="1">
            <a:spLocks/>
          </p:cNvSpPr>
          <p:nvPr/>
        </p:nvSpPr>
        <p:spPr>
          <a:xfrm>
            <a:off x="1682692" y="916083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Nayef  Talal</a:t>
            </a:r>
          </a:p>
        </p:txBody>
      </p:sp>
      <p:sp>
        <p:nvSpPr>
          <p:cNvPr id="38" name="Content Placeholder 3">
            <a:extLst>
              <a:ext uri="{FF2B5EF4-FFF2-40B4-BE49-F238E27FC236}">
                <a16:creationId xmlns:a16="http://schemas.microsoft.com/office/drawing/2014/main" id="{87E1C7B6-67C8-4F62-B24A-AC4CD311F42F}"/>
              </a:ext>
            </a:extLst>
          </p:cNvPr>
          <p:cNvSpPr txBox="1">
            <a:spLocks/>
          </p:cNvSpPr>
          <p:nvPr/>
        </p:nvSpPr>
        <p:spPr>
          <a:xfrm>
            <a:off x="3250013" y="9162413"/>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Abdul Wahab Khaled</a:t>
            </a:r>
          </a:p>
        </p:txBody>
      </p:sp>
      <p:sp>
        <p:nvSpPr>
          <p:cNvPr id="39" name="Content Placeholder 3">
            <a:extLst>
              <a:ext uri="{FF2B5EF4-FFF2-40B4-BE49-F238E27FC236}">
                <a16:creationId xmlns:a16="http://schemas.microsoft.com/office/drawing/2014/main" id="{93EFC17E-92B5-45F4-92F8-A3FCA0690EBC}"/>
              </a:ext>
            </a:extLst>
          </p:cNvPr>
          <p:cNvSpPr txBox="1">
            <a:spLocks/>
          </p:cNvSpPr>
          <p:nvPr/>
        </p:nvSpPr>
        <p:spPr>
          <a:xfrm>
            <a:off x="4833269" y="9214899"/>
            <a:ext cx="1863044" cy="116409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Khalid Ahmed</a:t>
            </a:r>
          </a:p>
        </p:txBody>
      </p:sp>
    </p:spTree>
    <p:extLst>
      <p:ext uri="{BB962C8B-B14F-4D97-AF65-F5344CB8AC3E}">
        <p14:creationId xmlns:p14="http://schemas.microsoft.com/office/powerpoint/2010/main" val="355901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FDBD2-7451-4F1C-8945-7A5D341558BF}"/>
              </a:ext>
            </a:extLst>
          </p:cNvPr>
          <p:cNvPicPr>
            <a:picLocks noChangeAspect="1"/>
          </p:cNvPicPr>
          <p:nvPr/>
        </p:nvPicPr>
        <p:blipFill>
          <a:blip r:embed="rId3"/>
          <a:stretch>
            <a:fillRect/>
          </a:stretch>
        </p:blipFill>
        <p:spPr>
          <a:xfrm>
            <a:off x="272749" y="6329225"/>
            <a:ext cx="6273935" cy="3496950"/>
          </a:xfrm>
          <a:prstGeom prst="rect">
            <a:avLst/>
          </a:prstGeom>
        </p:spPr>
      </p:pic>
      <p:sp>
        <p:nvSpPr>
          <p:cNvPr id="18" name="Frame 17"/>
          <p:cNvSpPr/>
          <p:nvPr/>
        </p:nvSpPr>
        <p:spPr>
          <a:xfrm>
            <a:off x="0" y="0"/>
            <a:ext cx="6858000" cy="9906000"/>
          </a:xfrm>
          <a:prstGeom prst="frame">
            <a:avLst>
              <a:gd name="adj1" fmla="val 18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224263" y="-3920"/>
            <a:ext cx="3892784" cy="769441"/>
          </a:xfrm>
          <a:prstGeom prst="rect">
            <a:avLst/>
          </a:prstGeom>
        </p:spPr>
        <p:txBody>
          <a:bodyPr wrap="square" lIns="91440" tIns="45720" rIns="91440" bIns="45720" anchor="t">
            <a:spAutoFit/>
          </a:bodyPr>
          <a:lstStyle/>
          <a:p>
            <a:r>
              <a:rPr lang="en-US" sz="4400" dirty="0">
                <a:solidFill>
                  <a:srgbClr val="1F7CEA"/>
                </a:solidFill>
                <a:latin typeface="KG WhY YoU GoTtA Be So MeAn"/>
              </a:rPr>
              <a:t>P</a:t>
            </a:r>
            <a:r>
              <a:rPr lang="en-US" sz="4400" dirty="0">
                <a:solidFill>
                  <a:srgbClr val="FF0000"/>
                </a:solidFill>
                <a:latin typeface="KG WhY YoU GoTtA Be So MeAn"/>
              </a:rPr>
              <a:t>u</a:t>
            </a:r>
            <a:r>
              <a:rPr lang="en-US" sz="4400" dirty="0">
                <a:solidFill>
                  <a:schemeClr val="accent6"/>
                </a:solidFill>
                <a:latin typeface="KG WhY YoU GoTtA Be So MeAn"/>
              </a:rPr>
              <a:t>z</a:t>
            </a:r>
            <a:r>
              <a:rPr lang="en-US" sz="4400" dirty="0">
                <a:solidFill>
                  <a:schemeClr val="accent2"/>
                </a:solidFill>
                <a:latin typeface="KG WhY YoU GoTtA Be So MeAn"/>
              </a:rPr>
              <a:t>z</a:t>
            </a:r>
            <a:r>
              <a:rPr lang="en-US" sz="4400" dirty="0">
                <a:solidFill>
                  <a:srgbClr val="00B0F0"/>
                </a:solidFill>
                <a:latin typeface="KG WhY YoU GoTtA Be So MeAn"/>
              </a:rPr>
              <a:t>l</a:t>
            </a:r>
            <a:r>
              <a:rPr lang="en-US" sz="4400" dirty="0">
                <a:solidFill>
                  <a:srgbClr val="7030A0"/>
                </a:solidFill>
                <a:latin typeface="KG WhY YoU GoTtA Be So MeAn"/>
              </a:rPr>
              <a:t>e </a:t>
            </a:r>
            <a:r>
              <a:rPr lang="en-US" sz="4400" dirty="0">
                <a:latin typeface="KG WhY YoU GoTtA Be So MeAn"/>
              </a:rPr>
              <a:t>TIME </a:t>
            </a:r>
            <a:endParaRPr lang="en-US" sz="5400" dirty="0">
              <a:latin typeface="KG WhY YoU GoTtA Be So MeAn" panose="02000506000000020004" pitchFamily="2" charset="0"/>
            </a:endParaRPr>
          </a:p>
        </p:txBody>
      </p:sp>
      <p:sp>
        <p:nvSpPr>
          <p:cNvPr id="29" name="Rectangle 28"/>
          <p:cNvSpPr/>
          <p:nvPr/>
        </p:nvSpPr>
        <p:spPr>
          <a:xfrm>
            <a:off x="1448337" y="808918"/>
            <a:ext cx="4114800" cy="646331"/>
          </a:xfrm>
          <a:prstGeom prst="rect">
            <a:avLst/>
          </a:prstGeom>
        </p:spPr>
        <p:txBody>
          <a:bodyPr wrap="square" lIns="91440" tIns="45720" rIns="91440" bIns="45720" anchor="t">
            <a:spAutoFit/>
          </a:bodyPr>
          <a:lstStyle/>
          <a:p>
            <a:r>
              <a:rPr lang="en-US" sz="3600">
                <a:solidFill>
                  <a:schemeClr val="bg1"/>
                </a:solidFill>
                <a:latin typeface="KG Chasing Cars"/>
              </a:rPr>
              <a:t>pot the difference</a:t>
            </a:r>
          </a:p>
        </p:txBody>
      </p:sp>
      <p:sp>
        <p:nvSpPr>
          <p:cNvPr id="30" name="Frame 29"/>
          <p:cNvSpPr/>
          <p:nvPr/>
        </p:nvSpPr>
        <p:spPr>
          <a:xfrm>
            <a:off x="1" y="-1"/>
            <a:ext cx="6858000" cy="9906000"/>
          </a:xfrm>
          <a:prstGeom prst="frame">
            <a:avLst>
              <a:gd name="adj1" fmla="val 188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6077852" y="29599"/>
            <a:ext cx="633507" cy="646331"/>
          </a:xfrm>
          <a:prstGeom prst="rect">
            <a:avLst/>
          </a:prstGeom>
          <a:noFill/>
        </p:spPr>
        <p:txBody>
          <a:bodyPr wrap="none" rtlCol="0">
            <a:spAutoFit/>
          </a:bodyPr>
          <a:lstStyle/>
          <a:p>
            <a:r>
              <a:rPr lang="en-US" sz="3600" dirty="0">
                <a:latin typeface="Corbel" panose="020B0503020204020204" pitchFamily="34" charset="0"/>
              </a:rPr>
              <a:t>19</a:t>
            </a:r>
          </a:p>
        </p:txBody>
      </p:sp>
      <p:sp>
        <p:nvSpPr>
          <p:cNvPr id="50" name="TextBox 49"/>
          <p:cNvSpPr txBox="1"/>
          <p:nvPr/>
        </p:nvSpPr>
        <p:spPr>
          <a:xfrm>
            <a:off x="4109043" y="242947"/>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pic>
        <p:nvPicPr>
          <p:cNvPr id="16" name="Picture 15">
            <a:extLst>
              <a:ext uri="{FF2B5EF4-FFF2-40B4-BE49-F238E27FC236}">
                <a16:creationId xmlns:a16="http://schemas.microsoft.com/office/drawing/2014/main" id="{BE234A9C-A33A-4995-9EE3-461A4A96A1AE}"/>
              </a:ext>
            </a:extLst>
          </p:cNvPr>
          <p:cNvPicPr>
            <a:picLocks noChangeAspect="1"/>
          </p:cNvPicPr>
          <p:nvPr/>
        </p:nvPicPr>
        <p:blipFill>
          <a:blip r:embed="rId4"/>
          <a:stretch>
            <a:fillRect/>
          </a:stretch>
        </p:blipFill>
        <p:spPr>
          <a:xfrm>
            <a:off x="726065" y="727763"/>
            <a:ext cx="2686176" cy="450294"/>
          </a:xfrm>
          <a:prstGeom prst="rect">
            <a:avLst/>
          </a:prstGeom>
        </p:spPr>
      </p:pic>
      <p:pic>
        <p:nvPicPr>
          <p:cNvPr id="5" name="Picture 2" descr="Garfield, January 2020 comic strips | Garfield Wiki | Fandom">
            <a:extLst>
              <a:ext uri="{FF2B5EF4-FFF2-40B4-BE49-F238E27FC236}">
                <a16:creationId xmlns:a16="http://schemas.microsoft.com/office/drawing/2014/main" id="{A090EDE4-08A5-42E5-8269-57B1C4627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024" y="3936316"/>
            <a:ext cx="6273935" cy="24224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 Its a Fact © | Cool science facts, Fun facts for kids, Fun facts">
            <a:extLst>
              <a:ext uri="{FF2B5EF4-FFF2-40B4-BE49-F238E27FC236}">
                <a16:creationId xmlns:a16="http://schemas.microsoft.com/office/drawing/2014/main" id="{5F980A0F-DBFE-473B-AC06-C4F21E46A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619" y="797602"/>
            <a:ext cx="2214065" cy="28319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0588D08-1CD7-44F9-8D59-027EA34305B4}"/>
              </a:ext>
            </a:extLst>
          </p:cNvPr>
          <p:cNvPicPr>
            <a:picLocks noChangeAspect="1"/>
          </p:cNvPicPr>
          <p:nvPr/>
        </p:nvPicPr>
        <p:blipFill>
          <a:blip r:embed="rId7"/>
          <a:stretch>
            <a:fillRect/>
          </a:stretch>
        </p:blipFill>
        <p:spPr>
          <a:xfrm>
            <a:off x="305024" y="1284465"/>
            <a:ext cx="1009654" cy="1198800"/>
          </a:xfrm>
          <a:prstGeom prst="rect">
            <a:avLst/>
          </a:prstGeom>
        </p:spPr>
      </p:pic>
      <p:pic>
        <p:nvPicPr>
          <p:cNvPr id="11" name="Picture 10">
            <a:extLst>
              <a:ext uri="{FF2B5EF4-FFF2-40B4-BE49-F238E27FC236}">
                <a16:creationId xmlns:a16="http://schemas.microsoft.com/office/drawing/2014/main" id="{36B0BD38-5DCC-4B4C-9F8F-D52A79AE8565}"/>
              </a:ext>
            </a:extLst>
          </p:cNvPr>
          <p:cNvPicPr>
            <a:picLocks noChangeAspect="1"/>
          </p:cNvPicPr>
          <p:nvPr/>
        </p:nvPicPr>
        <p:blipFill>
          <a:blip r:embed="rId8"/>
          <a:stretch>
            <a:fillRect/>
          </a:stretch>
        </p:blipFill>
        <p:spPr>
          <a:xfrm>
            <a:off x="1500322" y="1471765"/>
            <a:ext cx="1137662" cy="914531"/>
          </a:xfrm>
          <a:prstGeom prst="rect">
            <a:avLst/>
          </a:prstGeom>
        </p:spPr>
      </p:pic>
      <p:pic>
        <p:nvPicPr>
          <p:cNvPr id="13" name="Picture 12">
            <a:extLst>
              <a:ext uri="{FF2B5EF4-FFF2-40B4-BE49-F238E27FC236}">
                <a16:creationId xmlns:a16="http://schemas.microsoft.com/office/drawing/2014/main" id="{717298AE-0E00-4A21-9BF1-F48AAA8F7492}"/>
              </a:ext>
            </a:extLst>
          </p:cNvPr>
          <p:cNvPicPr>
            <a:picLocks noChangeAspect="1"/>
          </p:cNvPicPr>
          <p:nvPr/>
        </p:nvPicPr>
        <p:blipFill>
          <a:blip r:embed="rId9"/>
          <a:stretch>
            <a:fillRect/>
          </a:stretch>
        </p:blipFill>
        <p:spPr>
          <a:xfrm>
            <a:off x="2818136" y="2619530"/>
            <a:ext cx="1009655" cy="1052349"/>
          </a:xfrm>
          <a:prstGeom prst="rect">
            <a:avLst/>
          </a:prstGeom>
        </p:spPr>
      </p:pic>
      <p:pic>
        <p:nvPicPr>
          <p:cNvPr id="15" name="Picture 14">
            <a:extLst>
              <a:ext uri="{FF2B5EF4-FFF2-40B4-BE49-F238E27FC236}">
                <a16:creationId xmlns:a16="http://schemas.microsoft.com/office/drawing/2014/main" id="{7C996D84-3F13-4179-B3D5-67DF0EAB6773}"/>
              </a:ext>
            </a:extLst>
          </p:cNvPr>
          <p:cNvPicPr>
            <a:picLocks noChangeAspect="1"/>
          </p:cNvPicPr>
          <p:nvPr/>
        </p:nvPicPr>
        <p:blipFill>
          <a:blip r:embed="rId10"/>
          <a:stretch>
            <a:fillRect/>
          </a:stretch>
        </p:blipFill>
        <p:spPr>
          <a:xfrm>
            <a:off x="263461" y="2578317"/>
            <a:ext cx="1079028" cy="1198800"/>
          </a:xfrm>
          <a:prstGeom prst="rect">
            <a:avLst/>
          </a:prstGeom>
        </p:spPr>
      </p:pic>
      <p:pic>
        <p:nvPicPr>
          <p:cNvPr id="20" name="Picture 19">
            <a:extLst>
              <a:ext uri="{FF2B5EF4-FFF2-40B4-BE49-F238E27FC236}">
                <a16:creationId xmlns:a16="http://schemas.microsoft.com/office/drawing/2014/main" id="{0BCDE7B0-8828-4AF4-A96E-196F79A8E5CE}"/>
              </a:ext>
            </a:extLst>
          </p:cNvPr>
          <p:cNvPicPr>
            <a:picLocks noChangeAspect="1"/>
          </p:cNvPicPr>
          <p:nvPr/>
        </p:nvPicPr>
        <p:blipFill>
          <a:blip r:embed="rId11"/>
          <a:stretch>
            <a:fillRect/>
          </a:stretch>
        </p:blipFill>
        <p:spPr>
          <a:xfrm>
            <a:off x="1500322" y="2531031"/>
            <a:ext cx="1025060" cy="1128093"/>
          </a:xfrm>
          <a:prstGeom prst="rect">
            <a:avLst/>
          </a:prstGeom>
        </p:spPr>
      </p:pic>
      <p:pic>
        <p:nvPicPr>
          <p:cNvPr id="24" name="Picture 23">
            <a:extLst>
              <a:ext uri="{FF2B5EF4-FFF2-40B4-BE49-F238E27FC236}">
                <a16:creationId xmlns:a16="http://schemas.microsoft.com/office/drawing/2014/main" id="{D7B79B31-008C-4567-92DD-05110E084B42}"/>
              </a:ext>
            </a:extLst>
          </p:cNvPr>
          <p:cNvPicPr>
            <a:picLocks noChangeAspect="1"/>
          </p:cNvPicPr>
          <p:nvPr/>
        </p:nvPicPr>
        <p:blipFill>
          <a:blip r:embed="rId12"/>
          <a:stretch>
            <a:fillRect/>
          </a:stretch>
        </p:blipFill>
        <p:spPr>
          <a:xfrm>
            <a:off x="2780772" y="1455248"/>
            <a:ext cx="1206909" cy="931047"/>
          </a:xfrm>
          <a:prstGeom prst="rect">
            <a:avLst/>
          </a:prstGeom>
        </p:spPr>
      </p:pic>
    </p:spTree>
    <p:extLst>
      <p:ext uri="{BB962C8B-B14F-4D97-AF65-F5344CB8AC3E}">
        <p14:creationId xmlns:p14="http://schemas.microsoft.com/office/powerpoint/2010/main" val="219373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10C8B6C7-D7DB-421F-ABEE-435A4EF42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19" y="8128379"/>
            <a:ext cx="3286479" cy="1676417"/>
          </a:xfrm>
          <a:prstGeom prst="rect">
            <a:avLst/>
          </a:prstGeom>
        </p:spPr>
      </p:pic>
      <p:sp>
        <p:nvSpPr>
          <p:cNvPr id="5" name="TextBox 4"/>
          <p:cNvSpPr txBox="1"/>
          <p:nvPr/>
        </p:nvSpPr>
        <p:spPr>
          <a:xfrm>
            <a:off x="6288362" y="-43773"/>
            <a:ext cx="420308" cy="646331"/>
          </a:xfrm>
          <a:prstGeom prst="rect">
            <a:avLst/>
          </a:prstGeom>
          <a:noFill/>
        </p:spPr>
        <p:txBody>
          <a:bodyPr wrap="none" rtlCol="0">
            <a:spAutoFit/>
          </a:bodyPr>
          <a:lstStyle/>
          <a:p>
            <a:r>
              <a:rPr lang="en-US" sz="3600">
                <a:latin typeface="Corbel" panose="020B0503020204020204" pitchFamily="34" charset="0"/>
              </a:rPr>
              <a:t>2</a:t>
            </a:r>
          </a:p>
        </p:txBody>
      </p:sp>
      <p:sp>
        <p:nvSpPr>
          <p:cNvPr id="46" name="Frame 45"/>
          <p:cNvSpPr/>
          <p:nvPr/>
        </p:nvSpPr>
        <p:spPr>
          <a:xfrm>
            <a:off x="0" y="0"/>
            <a:ext cx="6858000" cy="9906000"/>
          </a:xfrm>
          <a:prstGeom prst="frame">
            <a:avLst>
              <a:gd name="adj1" fmla="val 1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0" y="352046"/>
            <a:ext cx="7117796" cy="769441"/>
          </a:xfrm>
          <a:prstGeom prst="rect">
            <a:avLst/>
          </a:prstGeom>
          <a:noFill/>
        </p:spPr>
        <p:txBody>
          <a:bodyPr wrap="square" rtlCol="0">
            <a:spAutoFit/>
          </a:bodyPr>
          <a:lstStyle/>
          <a:p>
            <a:pPr algn="ctr"/>
            <a:r>
              <a:rPr lang="en-US" sz="4400" b="1">
                <a:solidFill>
                  <a:srgbClr val="C00000"/>
                </a:solidFill>
                <a:latin typeface="KG WhY YoU GoTtA Be So MeAn" panose="02000506000000020004" pitchFamily="2" charset="0"/>
              </a:rPr>
              <a:t>CBS Little Artist</a:t>
            </a:r>
          </a:p>
        </p:txBody>
      </p:sp>
      <p:sp>
        <p:nvSpPr>
          <p:cNvPr id="38" name="TextBox 37"/>
          <p:cNvSpPr txBox="1"/>
          <p:nvPr/>
        </p:nvSpPr>
        <p:spPr>
          <a:xfrm>
            <a:off x="571385" y="3755206"/>
            <a:ext cx="1635384" cy="707886"/>
          </a:xfrm>
          <a:prstGeom prst="rect">
            <a:avLst/>
          </a:prstGeom>
          <a:noFill/>
        </p:spPr>
        <p:txBody>
          <a:bodyPr wrap="none" rtlCol="0">
            <a:spAutoFit/>
          </a:bodyPr>
          <a:lstStyle>
            <a:defPPr>
              <a:defRPr lang="en-US"/>
            </a:defPPr>
            <a:lvl1pPr>
              <a:defRPr b="1">
                <a:solidFill>
                  <a:srgbClr val="C00000"/>
                </a:solidFill>
              </a:defRPr>
            </a:lvl1pPr>
          </a:lstStyle>
          <a:p>
            <a:r>
              <a:rPr lang="en-US" sz="2000" dirty="0"/>
              <a:t>Mona Ahmad</a:t>
            </a:r>
          </a:p>
          <a:p>
            <a:r>
              <a:rPr lang="en-US" sz="2000" dirty="0"/>
              <a:t>JK 2</a:t>
            </a:r>
          </a:p>
        </p:txBody>
      </p:sp>
      <p:sp>
        <p:nvSpPr>
          <p:cNvPr id="6" name="TextBox 5">
            <a:extLst>
              <a:ext uri="{FF2B5EF4-FFF2-40B4-BE49-F238E27FC236}">
                <a16:creationId xmlns:a16="http://schemas.microsoft.com/office/drawing/2014/main" id="{46CFFDCE-55FC-4AC9-8E32-778207DF1572}"/>
              </a:ext>
            </a:extLst>
          </p:cNvPr>
          <p:cNvSpPr txBox="1"/>
          <p:nvPr/>
        </p:nvSpPr>
        <p:spPr>
          <a:xfrm>
            <a:off x="421528" y="159003"/>
            <a:ext cx="196399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pic>
        <p:nvPicPr>
          <p:cNvPr id="7" name="Picture 6">
            <a:extLst>
              <a:ext uri="{FF2B5EF4-FFF2-40B4-BE49-F238E27FC236}">
                <a16:creationId xmlns:a16="http://schemas.microsoft.com/office/drawing/2014/main" id="{EDE3D55F-56B1-4C3C-8279-119AEEA634EA}"/>
              </a:ext>
            </a:extLst>
          </p:cNvPr>
          <p:cNvPicPr>
            <a:picLocks noChangeAspect="1"/>
          </p:cNvPicPr>
          <p:nvPr/>
        </p:nvPicPr>
        <p:blipFill>
          <a:blip r:embed="rId4"/>
          <a:stretch>
            <a:fillRect/>
          </a:stretch>
        </p:blipFill>
        <p:spPr>
          <a:xfrm>
            <a:off x="551148" y="5103018"/>
            <a:ext cx="2649277" cy="2141242"/>
          </a:xfrm>
          <a:prstGeom prst="rect">
            <a:avLst/>
          </a:prstGeom>
        </p:spPr>
      </p:pic>
      <p:pic>
        <p:nvPicPr>
          <p:cNvPr id="9" name="Picture 8">
            <a:extLst>
              <a:ext uri="{FF2B5EF4-FFF2-40B4-BE49-F238E27FC236}">
                <a16:creationId xmlns:a16="http://schemas.microsoft.com/office/drawing/2014/main" id="{06A69878-394B-4D65-888D-A0C7B7E6EB04}"/>
              </a:ext>
            </a:extLst>
          </p:cNvPr>
          <p:cNvPicPr>
            <a:picLocks noChangeAspect="1"/>
          </p:cNvPicPr>
          <p:nvPr/>
        </p:nvPicPr>
        <p:blipFill>
          <a:blip r:embed="rId5"/>
          <a:stretch>
            <a:fillRect/>
          </a:stretch>
        </p:blipFill>
        <p:spPr>
          <a:xfrm rot="10800000">
            <a:off x="3692977" y="2250050"/>
            <a:ext cx="2603437" cy="2141242"/>
          </a:xfrm>
          <a:prstGeom prst="rect">
            <a:avLst/>
          </a:prstGeom>
        </p:spPr>
      </p:pic>
      <p:pic>
        <p:nvPicPr>
          <p:cNvPr id="14" name="Picture 13">
            <a:extLst>
              <a:ext uri="{FF2B5EF4-FFF2-40B4-BE49-F238E27FC236}">
                <a16:creationId xmlns:a16="http://schemas.microsoft.com/office/drawing/2014/main" id="{E0F127C0-667A-417F-B5E1-6A8F95AC966C}"/>
              </a:ext>
            </a:extLst>
          </p:cNvPr>
          <p:cNvPicPr>
            <a:picLocks noChangeAspect="1"/>
          </p:cNvPicPr>
          <p:nvPr/>
        </p:nvPicPr>
        <p:blipFill rotWithShape="1">
          <a:blip r:embed="rId6"/>
          <a:srcRect l="5673" r="54081" b="5364"/>
          <a:stretch/>
        </p:blipFill>
        <p:spPr>
          <a:xfrm rot="5400000">
            <a:off x="3971241" y="5758985"/>
            <a:ext cx="2135350" cy="2603436"/>
          </a:xfrm>
          <a:prstGeom prst="rect">
            <a:avLst/>
          </a:prstGeom>
        </p:spPr>
      </p:pic>
      <p:pic>
        <p:nvPicPr>
          <p:cNvPr id="16" name="Picture 15">
            <a:extLst>
              <a:ext uri="{FF2B5EF4-FFF2-40B4-BE49-F238E27FC236}">
                <a16:creationId xmlns:a16="http://schemas.microsoft.com/office/drawing/2014/main" id="{51DB017B-FDE6-483A-8EAC-CEAB1A6510CD}"/>
              </a:ext>
            </a:extLst>
          </p:cNvPr>
          <p:cNvPicPr>
            <a:picLocks noChangeAspect="1"/>
          </p:cNvPicPr>
          <p:nvPr/>
        </p:nvPicPr>
        <p:blipFill rotWithShape="1">
          <a:blip r:embed="rId6"/>
          <a:srcRect l="49041"/>
          <a:stretch/>
        </p:blipFill>
        <p:spPr>
          <a:xfrm rot="5400000">
            <a:off x="773913" y="1193881"/>
            <a:ext cx="2135351" cy="2649277"/>
          </a:xfrm>
          <a:prstGeom prst="rect">
            <a:avLst/>
          </a:prstGeom>
        </p:spPr>
      </p:pic>
      <p:sp>
        <p:nvSpPr>
          <p:cNvPr id="20" name="TextBox 19">
            <a:extLst>
              <a:ext uri="{FF2B5EF4-FFF2-40B4-BE49-F238E27FC236}">
                <a16:creationId xmlns:a16="http://schemas.microsoft.com/office/drawing/2014/main" id="{418055B1-12AD-4EC4-B588-2E3C3C55D04F}"/>
              </a:ext>
            </a:extLst>
          </p:cNvPr>
          <p:cNvSpPr txBox="1"/>
          <p:nvPr/>
        </p:nvSpPr>
        <p:spPr>
          <a:xfrm>
            <a:off x="3715684" y="8271603"/>
            <a:ext cx="1643527" cy="707886"/>
          </a:xfrm>
          <a:prstGeom prst="rect">
            <a:avLst/>
          </a:prstGeom>
          <a:noFill/>
        </p:spPr>
        <p:txBody>
          <a:bodyPr wrap="none" rtlCol="0">
            <a:spAutoFit/>
          </a:bodyPr>
          <a:lstStyle>
            <a:defPPr>
              <a:defRPr lang="en-US"/>
            </a:defPPr>
            <a:lvl1pPr>
              <a:defRPr b="1">
                <a:solidFill>
                  <a:srgbClr val="C00000"/>
                </a:solidFill>
              </a:defRPr>
            </a:lvl1pPr>
          </a:lstStyle>
          <a:p>
            <a:r>
              <a:rPr lang="en-US" sz="2000" dirty="0"/>
              <a:t>Mubashir Atif</a:t>
            </a:r>
          </a:p>
          <a:p>
            <a:r>
              <a:rPr lang="en-US" sz="2000" dirty="0"/>
              <a:t>JK 2</a:t>
            </a:r>
          </a:p>
        </p:txBody>
      </p:sp>
      <p:sp>
        <p:nvSpPr>
          <p:cNvPr id="21" name="TextBox 20">
            <a:extLst>
              <a:ext uri="{FF2B5EF4-FFF2-40B4-BE49-F238E27FC236}">
                <a16:creationId xmlns:a16="http://schemas.microsoft.com/office/drawing/2014/main" id="{092C6475-8E48-4788-9C77-4E85AAF9EB4C}"/>
              </a:ext>
            </a:extLst>
          </p:cNvPr>
          <p:cNvSpPr txBox="1"/>
          <p:nvPr/>
        </p:nvSpPr>
        <p:spPr>
          <a:xfrm>
            <a:off x="551148" y="7403340"/>
            <a:ext cx="1687450" cy="707886"/>
          </a:xfrm>
          <a:prstGeom prst="rect">
            <a:avLst/>
          </a:prstGeom>
          <a:noFill/>
        </p:spPr>
        <p:txBody>
          <a:bodyPr wrap="none" rtlCol="0">
            <a:spAutoFit/>
          </a:bodyPr>
          <a:lstStyle>
            <a:defPPr>
              <a:defRPr lang="en-US"/>
            </a:defPPr>
            <a:lvl1pPr>
              <a:defRPr b="1">
                <a:solidFill>
                  <a:srgbClr val="C00000"/>
                </a:solidFill>
              </a:defRPr>
            </a:lvl1pPr>
          </a:lstStyle>
          <a:p>
            <a:r>
              <a:rPr lang="en-US" sz="2000" dirty="0"/>
              <a:t>Ghala Ibrahim</a:t>
            </a:r>
          </a:p>
          <a:p>
            <a:r>
              <a:rPr lang="en-US" sz="2000" dirty="0"/>
              <a:t>JK 1</a:t>
            </a:r>
          </a:p>
        </p:txBody>
      </p:sp>
      <p:sp>
        <p:nvSpPr>
          <p:cNvPr id="23" name="TextBox 22">
            <a:extLst>
              <a:ext uri="{FF2B5EF4-FFF2-40B4-BE49-F238E27FC236}">
                <a16:creationId xmlns:a16="http://schemas.microsoft.com/office/drawing/2014/main" id="{35CEEDC9-1162-4228-B2BE-0220791069F6}"/>
              </a:ext>
            </a:extLst>
          </p:cNvPr>
          <p:cNvSpPr txBox="1"/>
          <p:nvPr/>
        </p:nvSpPr>
        <p:spPr>
          <a:xfrm>
            <a:off x="3692976" y="4530454"/>
            <a:ext cx="1652953" cy="707886"/>
          </a:xfrm>
          <a:prstGeom prst="rect">
            <a:avLst/>
          </a:prstGeom>
          <a:noFill/>
        </p:spPr>
        <p:txBody>
          <a:bodyPr wrap="none" rtlCol="0">
            <a:spAutoFit/>
          </a:bodyPr>
          <a:lstStyle>
            <a:defPPr>
              <a:defRPr lang="en-US"/>
            </a:defPPr>
            <a:lvl1pPr>
              <a:defRPr b="1">
                <a:solidFill>
                  <a:srgbClr val="C00000"/>
                </a:solidFill>
              </a:defRPr>
            </a:lvl1pPr>
          </a:lstStyle>
          <a:p>
            <a:r>
              <a:rPr lang="en-US" sz="2000" dirty="0" err="1"/>
              <a:t>Razan</a:t>
            </a:r>
            <a:r>
              <a:rPr lang="en-US" sz="2000" dirty="0"/>
              <a:t> Nassar </a:t>
            </a:r>
          </a:p>
          <a:p>
            <a:r>
              <a:rPr lang="en-US" sz="2000" dirty="0"/>
              <a:t>JK 1</a:t>
            </a:r>
          </a:p>
        </p:txBody>
      </p:sp>
      <p:pic>
        <p:nvPicPr>
          <p:cNvPr id="31" name="Picture 30">
            <a:extLst>
              <a:ext uri="{FF2B5EF4-FFF2-40B4-BE49-F238E27FC236}">
                <a16:creationId xmlns:a16="http://schemas.microsoft.com/office/drawing/2014/main" id="{4C51EDA4-7733-47B2-A2B5-FCC70443277D}"/>
              </a:ext>
            </a:extLst>
          </p:cNvPr>
          <p:cNvPicPr>
            <a:picLocks noChangeAspect="1"/>
          </p:cNvPicPr>
          <p:nvPr/>
        </p:nvPicPr>
        <p:blipFill>
          <a:blip r:embed="rId7"/>
          <a:stretch>
            <a:fillRect/>
          </a:stretch>
        </p:blipFill>
        <p:spPr>
          <a:xfrm>
            <a:off x="581048" y="1150699"/>
            <a:ext cx="2521080" cy="196860"/>
          </a:xfrm>
          <a:prstGeom prst="rect">
            <a:avLst/>
          </a:prstGeom>
        </p:spPr>
      </p:pic>
      <p:pic>
        <p:nvPicPr>
          <p:cNvPr id="34" name="Picture 33">
            <a:extLst>
              <a:ext uri="{FF2B5EF4-FFF2-40B4-BE49-F238E27FC236}">
                <a16:creationId xmlns:a16="http://schemas.microsoft.com/office/drawing/2014/main" id="{C924D842-3024-4E86-BDFF-0E241833A6F2}"/>
              </a:ext>
            </a:extLst>
          </p:cNvPr>
          <p:cNvPicPr>
            <a:picLocks noChangeAspect="1"/>
          </p:cNvPicPr>
          <p:nvPr/>
        </p:nvPicPr>
        <p:blipFill>
          <a:blip r:embed="rId7"/>
          <a:stretch>
            <a:fillRect/>
          </a:stretch>
        </p:blipFill>
        <p:spPr>
          <a:xfrm>
            <a:off x="3709515" y="1989466"/>
            <a:ext cx="2521080" cy="196860"/>
          </a:xfrm>
          <a:prstGeom prst="rect">
            <a:avLst/>
          </a:prstGeom>
        </p:spPr>
      </p:pic>
      <p:pic>
        <p:nvPicPr>
          <p:cNvPr id="35" name="Picture 34">
            <a:extLst>
              <a:ext uri="{FF2B5EF4-FFF2-40B4-BE49-F238E27FC236}">
                <a16:creationId xmlns:a16="http://schemas.microsoft.com/office/drawing/2014/main" id="{D4CA087C-3E5D-4371-9C0C-86923A363B05}"/>
              </a:ext>
            </a:extLst>
          </p:cNvPr>
          <p:cNvPicPr>
            <a:picLocks noChangeAspect="1"/>
          </p:cNvPicPr>
          <p:nvPr/>
        </p:nvPicPr>
        <p:blipFill>
          <a:blip r:embed="rId7"/>
          <a:stretch>
            <a:fillRect/>
          </a:stretch>
        </p:blipFill>
        <p:spPr>
          <a:xfrm>
            <a:off x="551148" y="4823746"/>
            <a:ext cx="2521080" cy="196860"/>
          </a:xfrm>
          <a:prstGeom prst="rect">
            <a:avLst/>
          </a:prstGeom>
        </p:spPr>
      </p:pic>
      <p:pic>
        <p:nvPicPr>
          <p:cNvPr id="36" name="Picture 35">
            <a:extLst>
              <a:ext uri="{FF2B5EF4-FFF2-40B4-BE49-F238E27FC236}">
                <a16:creationId xmlns:a16="http://schemas.microsoft.com/office/drawing/2014/main" id="{795D0081-52EF-4EBA-96D0-78B847489A2D}"/>
              </a:ext>
            </a:extLst>
          </p:cNvPr>
          <p:cNvPicPr>
            <a:picLocks noChangeAspect="1"/>
          </p:cNvPicPr>
          <p:nvPr/>
        </p:nvPicPr>
        <p:blipFill>
          <a:blip r:embed="rId7"/>
          <a:stretch>
            <a:fillRect/>
          </a:stretch>
        </p:blipFill>
        <p:spPr>
          <a:xfrm>
            <a:off x="3734155" y="5652944"/>
            <a:ext cx="2521080" cy="196860"/>
          </a:xfrm>
          <a:prstGeom prst="rect">
            <a:avLst/>
          </a:prstGeom>
        </p:spPr>
      </p:pic>
    </p:spTree>
    <p:extLst>
      <p:ext uri="{BB962C8B-B14F-4D97-AF65-F5344CB8AC3E}">
        <p14:creationId xmlns:p14="http://schemas.microsoft.com/office/powerpoint/2010/main" val="2059131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24A804DB-1D86-429E-9BBF-9E36E6D08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6758" y="1252117"/>
            <a:ext cx="1938849" cy="1770134"/>
          </a:xfrm>
          <a:prstGeom prst="rect">
            <a:avLst/>
          </a:prstGeom>
        </p:spPr>
      </p:pic>
      <p:sp>
        <p:nvSpPr>
          <p:cNvPr id="3" name="Rectangle 2"/>
          <p:cNvSpPr/>
          <p:nvPr/>
        </p:nvSpPr>
        <p:spPr>
          <a:xfrm>
            <a:off x="0" y="9207228"/>
            <a:ext cx="6858000" cy="698772"/>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orbel" panose="020B0503020204020204" pitchFamily="34" charset="0"/>
              </a:rPr>
              <a:t>CBS EXPRESS			Editor in-Chief: Ms. Kirti. S</a:t>
            </a:r>
          </a:p>
          <a:p>
            <a:r>
              <a:rPr lang="en-US" sz="1400" dirty="0">
                <a:solidFill>
                  <a:schemeClr val="bg1"/>
                </a:solidFill>
                <a:latin typeface="Corbel" panose="020B0503020204020204" pitchFamily="34" charset="0"/>
              </a:rPr>
              <a:t>The First English Language Newspaper @ CBS        Editor: Ms. Monique</a:t>
            </a:r>
          </a:p>
        </p:txBody>
      </p:sp>
      <p:sp>
        <p:nvSpPr>
          <p:cNvPr id="5" name="TextBox 4"/>
          <p:cNvSpPr txBox="1"/>
          <p:nvPr/>
        </p:nvSpPr>
        <p:spPr>
          <a:xfrm>
            <a:off x="-1732815" y="285034"/>
            <a:ext cx="10323629" cy="461665"/>
          </a:xfrm>
          <a:prstGeom prst="rect">
            <a:avLst/>
          </a:prstGeom>
          <a:noFill/>
        </p:spPr>
        <p:txBody>
          <a:bodyPr wrap="square" rtlCol="0">
            <a:spAutoFit/>
          </a:bodyPr>
          <a:lstStyle/>
          <a:p>
            <a:pPr algn="ctr"/>
            <a:r>
              <a:rPr lang="en-US" sz="2400" dirty="0">
                <a:ln>
                  <a:solidFill>
                    <a:schemeClr val="tx1"/>
                  </a:solidFill>
                </a:ln>
                <a:solidFill>
                  <a:schemeClr val="bg2"/>
                </a:solidFill>
                <a:latin typeface="KG Summer Sunshine Blackout" panose="02000000000000000000" pitchFamily="2" charset="0"/>
              </a:rPr>
              <a:t>UPCOMING EVENTS at </a:t>
            </a:r>
            <a:r>
              <a:rPr lang="en-US" sz="2400" dirty="0">
                <a:ln>
                  <a:solidFill>
                    <a:schemeClr val="tx1"/>
                  </a:solidFill>
                </a:ln>
                <a:solidFill>
                  <a:srgbClr val="CD3301"/>
                </a:solidFill>
                <a:latin typeface="KG Summer Sunshine Blackout" panose="02000000000000000000" pitchFamily="2" charset="0"/>
              </a:rPr>
              <a:t>CBS</a:t>
            </a:r>
          </a:p>
        </p:txBody>
      </p:sp>
      <p:sp>
        <p:nvSpPr>
          <p:cNvPr id="6" name="Rectangle 5"/>
          <p:cNvSpPr/>
          <p:nvPr/>
        </p:nvSpPr>
        <p:spPr>
          <a:xfrm>
            <a:off x="33717" y="3898665"/>
            <a:ext cx="6858000" cy="4298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GB" sz="1400" b="1" dirty="0">
                <a:solidFill>
                  <a:srgbClr val="BE1E2D"/>
                </a:solidFill>
                <a:latin typeface="Corbel" panose="020B0503020204020204" pitchFamily="34" charset="0"/>
              </a:rPr>
              <a:t>Reading Month- Nov 1</a:t>
            </a:r>
            <a:r>
              <a:rPr lang="en-GB" sz="1400" b="1" baseline="30000" dirty="0">
                <a:solidFill>
                  <a:srgbClr val="BE1E2D"/>
                </a:solidFill>
                <a:latin typeface="Corbel" panose="020B0503020204020204" pitchFamily="34" charset="0"/>
              </a:rPr>
              <a:t>st</a:t>
            </a:r>
            <a:r>
              <a:rPr lang="en-GB" sz="1400" b="1" dirty="0">
                <a:solidFill>
                  <a:srgbClr val="BE1E2D"/>
                </a:solidFill>
                <a:latin typeface="Corbel" panose="020B0503020204020204" pitchFamily="34" charset="0"/>
              </a:rPr>
              <a:t> –Nov 30</a:t>
            </a:r>
            <a:r>
              <a:rPr lang="en-GB" sz="1400" b="1" baseline="30000" dirty="0">
                <a:solidFill>
                  <a:srgbClr val="BE1E2D"/>
                </a:solidFill>
                <a:latin typeface="Corbel" panose="020B0503020204020204" pitchFamily="34" charset="0"/>
              </a:rPr>
              <a:t>th</a:t>
            </a:r>
            <a:r>
              <a:rPr lang="en-GB" sz="1400" b="1" dirty="0">
                <a:solidFill>
                  <a:srgbClr val="BE1E2D"/>
                </a:solidFill>
                <a:latin typeface="Corbel" panose="020B0503020204020204" pitchFamily="34" charset="0"/>
              </a:rPr>
              <a:t> </a:t>
            </a:r>
          </a:p>
          <a:p>
            <a:pPr algn="ctr">
              <a:lnSpc>
                <a:spcPct val="200000"/>
              </a:lnSpc>
            </a:pPr>
            <a:r>
              <a:rPr lang="en-GB" sz="1400" b="1" dirty="0">
                <a:solidFill>
                  <a:schemeClr val="tx1"/>
                </a:solidFill>
                <a:latin typeface="Corbel" panose="020B0503020204020204" pitchFamily="34" charset="0"/>
              </a:rPr>
              <a:t>Report Cards go Home - Nov 4</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a:t>
            </a:r>
          </a:p>
          <a:p>
            <a:pPr algn="ctr">
              <a:lnSpc>
                <a:spcPct val="200000"/>
              </a:lnSpc>
            </a:pPr>
            <a:r>
              <a:rPr lang="en-US" sz="1400" b="1" dirty="0">
                <a:solidFill>
                  <a:srgbClr val="C00000"/>
                </a:solidFill>
                <a:latin typeface="Corbel" panose="020B0503020204020204" pitchFamily="34" charset="0"/>
              </a:rPr>
              <a:t>Book Fair – Nov 7</a:t>
            </a:r>
            <a:r>
              <a:rPr lang="en-US" sz="1400" b="1" baseline="30000" dirty="0">
                <a:solidFill>
                  <a:srgbClr val="C00000"/>
                </a:solidFill>
                <a:latin typeface="Corbel" panose="020B0503020204020204" pitchFamily="34" charset="0"/>
              </a:rPr>
              <a:t>th</a:t>
            </a:r>
            <a:r>
              <a:rPr lang="en-US" sz="1400" b="1" dirty="0">
                <a:solidFill>
                  <a:srgbClr val="C00000"/>
                </a:solidFill>
                <a:latin typeface="Corbel" panose="020B0503020204020204" pitchFamily="34" charset="0"/>
              </a:rPr>
              <a:t> – Nov11</a:t>
            </a:r>
            <a:r>
              <a:rPr lang="en-US" sz="1400" b="1" baseline="30000" dirty="0">
                <a:solidFill>
                  <a:srgbClr val="C00000"/>
                </a:solidFill>
                <a:latin typeface="Corbel" panose="020B0503020204020204" pitchFamily="34" charset="0"/>
              </a:rPr>
              <a:t>th</a:t>
            </a:r>
            <a:r>
              <a:rPr lang="en-US" sz="1400" b="1" dirty="0">
                <a:solidFill>
                  <a:srgbClr val="C00000"/>
                </a:solidFill>
                <a:latin typeface="Corbel" panose="020B0503020204020204" pitchFamily="34" charset="0"/>
              </a:rPr>
              <a:t>  </a:t>
            </a:r>
          </a:p>
          <a:p>
            <a:pPr algn="ctr">
              <a:lnSpc>
                <a:spcPct val="200000"/>
              </a:lnSpc>
            </a:pPr>
            <a:r>
              <a:rPr lang="en-US" sz="1400" b="1" dirty="0">
                <a:solidFill>
                  <a:schemeClr val="tx1"/>
                </a:solidFill>
                <a:latin typeface="Corbel" panose="020B0503020204020204" pitchFamily="34" charset="0"/>
              </a:rPr>
              <a:t>Parent Conference Week – Nov 7th – Nov 11</a:t>
            </a:r>
            <a:r>
              <a:rPr lang="en-US" sz="1400" b="1" baseline="30000" dirty="0">
                <a:solidFill>
                  <a:schemeClr val="tx1"/>
                </a:solidFill>
                <a:latin typeface="Corbel" panose="020B0503020204020204" pitchFamily="34" charset="0"/>
              </a:rPr>
              <a:t>th</a:t>
            </a:r>
            <a:endParaRPr lang="en-US" sz="1400" b="1" dirty="0">
              <a:solidFill>
                <a:schemeClr val="tx1"/>
              </a:solidFill>
              <a:latin typeface="Corbel" panose="020B0503020204020204" pitchFamily="34" charset="0"/>
            </a:endParaRPr>
          </a:p>
          <a:p>
            <a:pPr algn="ctr">
              <a:lnSpc>
                <a:spcPct val="200000"/>
              </a:lnSpc>
            </a:pPr>
            <a:r>
              <a:rPr lang="en-US" sz="1400" b="1" dirty="0">
                <a:solidFill>
                  <a:schemeClr val="tx1"/>
                </a:solidFill>
                <a:latin typeface="Corbel" panose="020B0503020204020204" pitchFamily="34" charset="0"/>
              </a:rPr>
              <a:t> </a:t>
            </a:r>
            <a:r>
              <a:rPr lang="en-ZA" sz="1400" b="1" dirty="0">
                <a:solidFill>
                  <a:srgbClr val="C00000"/>
                </a:solidFill>
                <a:latin typeface="Corbel" panose="020B0503020204020204" pitchFamily="34" charset="0"/>
              </a:rPr>
              <a:t>SK Healthy Living: Fruits Day- Nov 14</a:t>
            </a:r>
            <a:r>
              <a:rPr lang="en-ZA" sz="1400" b="1" baseline="30000" dirty="0">
                <a:solidFill>
                  <a:srgbClr val="C00000"/>
                </a:solidFill>
                <a:latin typeface="Corbel" panose="020B0503020204020204" pitchFamily="34" charset="0"/>
              </a:rPr>
              <a:t>th</a:t>
            </a:r>
            <a:r>
              <a:rPr lang="en-ZA" sz="1400" b="1" dirty="0">
                <a:solidFill>
                  <a:srgbClr val="C00000"/>
                </a:solidFill>
                <a:latin typeface="Corbel" panose="020B0503020204020204" pitchFamily="34" charset="0"/>
              </a:rPr>
              <a:t> </a:t>
            </a:r>
            <a:endParaRPr lang="en-US" sz="1400" b="1" dirty="0">
              <a:solidFill>
                <a:srgbClr val="C00000"/>
              </a:solidFill>
              <a:latin typeface="Corbel" panose="020B0503020204020204" pitchFamily="34" charset="0"/>
            </a:endParaRPr>
          </a:p>
          <a:p>
            <a:pPr algn="ctr">
              <a:lnSpc>
                <a:spcPct val="200000"/>
              </a:lnSpc>
            </a:pPr>
            <a:r>
              <a:rPr lang="en-GB" sz="1400" b="1" dirty="0">
                <a:solidFill>
                  <a:schemeClr val="tx1"/>
                </a:solidFill>
                <a:latin typeface="Corbel" panose="020B0503020204020204" pitchFamily="34" charset="0"/>
              </a:rPr>
              <a:t>MSA Reaccreditation Team Visit- Nov 15</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Nov 18</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a:t>
            </a:r>
          </a:p>
          <a:p>
            <a:pPr algn="ctr">
              <a:lnSpc>
                <a:spcPct val="200000"/>
              </a:lnSpc>
            </a:pPr>
            <a:r>
              <a:rPr lang="en-US" sz="1400" b="1" dirty="0">
                <a:solidFill>
                  <a:srgbClr val="BE1E2D"/>
                </a:solidFill>
                <a:latin typeface="Corbel" panose="020B0503020204020204" pitchFamily="34" charset="0"/>
              </a:rPr>
              <a:t>International Day- Nov 18</a:t>
            </a:r>
            <a:r>
              <a:rPr lang="en-US" sz="1400" b="1" baseline="30000" dirty="0">
                <a:solidFill>
                  <a:srgbClr val="BE1E2D"/>
                </a:solidFill>
                <a:latin typeface="Corbel" panose="020B0503020204020204" pitchFamily="34" charset="0"/>
              </a:rPr>
              <a:t>th</a:t>
            </a:r>
            <a:r>
              <a:rPr lang="en-US" sz="1400" b="1" dirty="0">
                <a:solidFill>
                  <a:srgbClr val="BE1E2D"/>
                </a:solidFill>
                <a:latin typeface="Corbel" panose="020B0503020204020204" pitchFamily="34" charset="0"/>
              </a:rPr>
              <a:t> </a:t>
            </a:r>
          </a:p>
          <a:p>
            <a:pPr algn="ctr">
              <a:lnSpc>
                <a:spcPct val="200000"/>
              </a:lnSpc>
            </a:pPr>
            <a:r>
              <a:rPr lang="fr-FR" sz="1400" b="1" dirty="0">
                <a:solidFill>
                  <a:schemeClr val="tx1"/>
                </a:solidFill>
                <a:latin typeface="Corbel" panose="020B0503020204020204" pitchFamily="34" charset="0"/>
              </a:rPr>
              <a:t>International University </a:t>
            </a:r>
            <a:r>
              <a:rPr lang="fr-FR" sz="1400" b="1" dirty="0" err="1">
                <a:solidFill>
                  <a:schemeClr val="tx1"/>
                </a:solidFill>
                <a:latin typeface="Corbel" panose="020B0503020204020204" pitchFamily="34" charset="0"/>
              </a:rPr>
              <a:t>Fair</a:t>
            </a:r>
            <a:r>
              <a:rPr lang="fr-FR" sz="1400" b="1" dirty="0">
                <a:solidFill>
                  <a:schemeClr val="tx1"/>
                </a:solidFill>
                <a:latin typeface="Corbel" panose="020B0503020204020204" pitchFamily="34" charset="0"/>
              </a:rPr>
              <a:t> (Gr 11-12) – </a:t>
            </a:r>
            <a:r>
              <a:rPr lang="fr-FR" sz="1400" b="1" dirty="0" err="1">
                <a:solidFill>
                  <a:schemeClr val="tx1"/>
                </a:solidFill>
                <a:latin typeface="Corbel" panose="020B0503020204020204" pitchFamily="34" charset="0"/>
              </a:rPr>
              <a:t>Nov</a:t>
            </a:r>
            <a:r>
              <a:rPr lang="fr-FR" sz="1400" b="1" dirty="0">
                <a:solidFill>
                  <a:schemeClr val="tx1"/>
                </a:solidFill>
                <a:latin typeface="Corbel" panose="020B0503020204020204" pitchFamily="34" charset="0"/>
              </a:rPr>
              <a:t> </a:t>
            </a:r>
            <a:r>
              <a:rPr lang="en-GB" sz="1400" b="1" dirty="0">
                <a:solidFill>
                  <a:schemeClr val="tx1"/>
                </a:solidFill>
                <a:latin typeface="Corbel" panose="020B0503020204020204" pitchFamily="34" charset="0"/>
              </a:rPr>
              <a:t>18</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a:t>
            </a:r>
            <a:endParaRPr lang="fr-FR" sz="1400" b="1" dirty="0">
              <a:solidFill>
                <a:schemeClr val="tx1"/>
              </a:solidFill>
              <a:latin typeface="Corbel" panose="020B0503020204020204" pitchFamily="34" charset="0"/>
            </a:endParaRPr>
          </a:p>
          <a:p>
            <a:pPr algn="ctr">
              <a:lnSpc>
                <a:spcPct val="200000"/>
              </a:lnSpc>
            </a:pPr>
            <a:r>
              <a:rPr lang="fr-FR" sz="1400" b="1" dirty="0">
                <a:solidFill>
                  <a:schemeClr val="tx1"/>
                </a:solidFill>
                <a:latin typeface="Corbel" panose="020B0503020204020204" pitchFamily="34" charset="0"/>
              </a:rPr>
              <a:t>Photo Day- </a:t>
            </a:r>
            <a:r>
              <a:rPr lang="en-GB" sz="1400" b="1" dirty="0">
                <a:solidFill>
                  <a:schemeClr val="tx1"/>
                </a:solidFill>
                <a:latin typeface="Corbel" panose="020B0503020204020204" pitchFamily="34" charset="0"/>
              </a:rPr>
              <a:t>Nov 21</a:t>
            </a:r>
            <a:r>
              <a:rPr lang="en-GB" sz="1400" b="1" baseline="30000" dirty="0">
                <a:solidFill>
                  <a:schemeClr val="tx1"/>
                </a:solidFill>
                <a:latin typeface="Corbel" panose="020B0503020204020204" pitchFamily="34" charset="0"/>
              </a:rPr>
              <a:t>st</a:t>
            </a:r>
            <a:r>
              <a:rPr lang="en-GB" sz="1400" b="1" dirty="0">
                <a:solidFill>
                  <a:schemeClr val="tx1"/>
                </a:solidFill>
                <a:latin typeface="Corbel" panose="020B0503020204020204" pitchFamily="34" charset="0"/>
              </a:rPr>
              <a:t>- Nov 25</a:t>
            </a:r>
            <a:r>
              <a:rPr lang="en-GB" sz="1400" b="1" baseline="30000" dirty="0">
                <a:solidFill>
                  <a:schemeClr val="tx1"/>
                </a:solidFill>
                <a:latin typeface="Corbel" panose="020B0503020204020204" pitchFamily="34" charset="0"/>
              </a:rPr>
              <a:t>th</a:t>
            </a:r>
          </a:p>
          <a:p>
            <a:pPr algn="ctr">
              <a:lnSpc>
                <a:spcPct val="200000"/>
              </a:lnSpc>
            </a:pPr>
            <a:r>
              <a:rPr lang="en-GB" sz="1400" b="1" dirty="0">
                <a:solidFill>
                  <a:srgbClr val="C00000"/>
                </a:solidFill>
                <a:latin typeface="Corbel" panose="020B0503020204020204" pitchFamily="34" charset="0"/>
              </a:rPr>
              <a:t>After school clubs End (Every Wednesday Oct 13 - Nov 24)</a:t>
            </a:r>
            <a:endParaRPr lang="fr-FR" sz="1400" b="1" dirty="0">
              <a:solidFill>
                <a:srgbClr val="C00000"/>
              </a:solidFill>
              <a:latin typeface="Corbel" panose="020B0503020204020204" pitchFamily="34" charset="0"/>
            </a:endParaRPr>
          </a:p>
          <a:p>
            <a:pPr algn="ctr">
              <a:lnSpc>
                <a:spcPct val="200000"/>
              </a:lnSpc>
            </a:pPr>
            <a:r>
              <a:rPr lang="en-GB" sz="1400" b="1" dirty="0">
                <a:solidFill>
                  <a:schemeClr val="tx1"/>
                </a:solidFill>
                <a:latin typeface="Corbel" panose="020B0503020204020204" pitchFamily="34" charset="0"/>
              </a:rPr>
              <a:t>Orange day (JK - GR 2)-</a:t>
            </a:r>
            <a:r>
              <a:rPr lang="en-US" sz="1400" b="1" dirty="0">
                <a:solidFill>
                  <a:schemeClr val="tx1"/>
                </a:solidFill>
                <a:latin typeface="Corbel" panose="020B0503020204020204" pitchFamily="34" charset="0"/>
              </a:rPr>
              <a:t>Nov 25</a:t>
            </a:r>
            <a:r>
              <a:rPr lang="en-US" sz="1400" b="1" baseline="30000" dirty="0">
                <a:solidFill>
                  <a:schemeClr val="tx1"/>
                </a:solidFill>
                <a:latin typeface="Corbel" panose="020B0503020204020204" pitchFamily="34" charset="0"/>
              </a:rPr>
              <a:t>th</a:t>
            </a:r>
            <a:r>
              <a:rPr lang="en-US" sz="1400" b="1" dirty="0">
                <a:solidFill>
                  <a:schemeClr val="tx1"/>
                </a:solidFill>
                <a:latin typeface="Corbel" panose="020B0503020204020204" pitchFamily="34" charset="0"/>
              </a:rPr>
              <a:t> </a:t>
            </a:r>
          </a:p>
          <a:p>
            <a:pPr algn="ctr">
              <a:lnSpc>
                <a:spcPct val="200000"/>
              </a:lnSpc>
            </a:pPr>
            <a:r>
              <a:rPr lang="en-GB" sz="1400" b="1" dirty="0">
                <a:solidFill>
                  <a:srgbClr val="C00000"/>
                </a:solidFill>
                <a:latin typeface="Corbel" panose="020B0503020204020204" pitchFamily="34" charset="0"/>
              </a:rPr>
              <a:t>Assembly : Kindness (2A,2D) Kindness play- Nov 25</a:t>
            </a:r>
            <a:r>
              <a:rPr lang="en-GB" sz="1400" b="1" baseline="30000" dirty="0">
                <a:solidFill>
                  <a:srgbClr val="C00000"/>
                </a:solidFill>
                <a:latin typeface="Corbel" panose="020B0503020204020204" pitchFamily="34" charset="0"/>
              </a:rPr>
              <a:t>th</a:t>
            </a:r>
          </a:p>
          <a:p>
            <a:pPr algn="ctr">
              <a:lnSpc>
                <a:spcPct val="200000"/>
              </a:lnSpc>
            </a:pPr>
            <a:r>
              <a:rPr lang="en-GB" sz="1400" b="1" dirty="0">
                <a:solidFill>
                  <a:schemeClr val="tx1"/>
                </a:solidFill>
                <a:latin typeface="Corbel" panose="020B0503020204020204" pitchFamily="34" charset="0"/>
              </a:rPr>
              <a:t>Gr 8 Healthy Living – Teamwork </a:t>
            </a:r>
            <a:r>
              <a:rPr lang="en-US" sz="1400" b="1" dirty="0">
                <a:solidFill>
                  <a:schemeClr val="tx1"/>
                </a:solidFill>
                <a:latin typeface="Corbel" panose="020B0503020204020204" pitchFamily="34" charset="0"/>
              </a:rPr>
              <a:t>Nov 25</a:t>
            </a:r>
            <a:r>
              <a:rPr lang="en-US" sz="1400" b="1" baseline="30000" dirty="0">
                <a:solidFill>
                  <a:schemeClr val="tx1"/>
                </a:solidFill>
                <a:latin typeface="Corbel" panose="020B0503020204020204" pitchFamily="34" charset="0"/>
              </a:rPr>
              <a:t>th</a:t>
            </a:r>
            <a:r>
              <a:rPr lang="en-US" sz="1400" b="1" dirty="0">
                <a:solidFill>
                  <a:schemeClr val="tx1"/>
                </a:solidFill>
                <a:latin typeface="Corbel" panose="020B0503020204020204" pitchFamily="34" charset="0"/>
              </a:rPr>
              <a:t> </a:t>
            </a:r>
          </a:p>
          <a:p>
            <a:pPr algn="ctr">
              <a:lnSpc>
                <a:spcPct val="200000"/>
              </a:lnSpc>
            </a:pPr>
            <a:r>
              <a:rPr lang="en-US" sz="1400" b="1" dirty="0">
                <a:solidFill>
                  <a:srgbClr val="C00000"/>
                </a:solidFill>
                <a:latin typeface="Corbel" panose="020B0503020204020204" pitchFamily="34" charset="0"/>
              </a:rPr>
              <a:t>Reading Month Results- </a:t>
            </a:r>
            <a:r>
              <a:rPr lang="en-GB" sz="1400" b="1" dirty="0">
                <a:solidFill>
                  <a:srgbClr val="C00000"/>
                </a:solidFill>
                <a:latin typeface="Corbel" panose="020B0503020204020204" pitchFamily="34" charset="0"/>
              </a:rPr>
              <a:t>Nov 25</a:t>
            </a:r>
            <a:r>
              <a:rPr lang="en-GB" sz="1400" b="1" baseline="30000" dirty="0">
                <a:solidFill>
                  <a:srgbClr val="C00000"/>
                </a:solidFill>
                <a:latin typeface="Corbel" panose="020B0503020204020204" pitchFamily="34" charset="0"/>
              </a:rPr>
              <a:t>th</a:t>
            </a:r>
            <a:endParaRPr lang="en-US" sz="1400" b="1" dirty="0">
              <a:solidFill>
                <a:srgbClr val="C00000"/>
              </a:solidFill>
              <a:latin typeface="Corbel" panose="020B0503020204020204" pitchFamily="34" charset="0"/>
            </a:endParaRPr>
          </a:p>
          <a:p>
            <a:pPr algn="ctr">
              <a:lnSpc>
                <a:spcPct val="200000"/>
              </a:lnSpc>
            </a:pPr>
            <a:r>
              <a:rPr lang="en-US" sz="1400" b="1" dirty="0">
                <a:solidFill>
                  <a:schemeClr val="tx1"/>
                </a:solidFill>
                <a:latin typeface="Corbel" panose="020B0503020204020204" pitchFamily="34" charset="0"/>
              </a:rPr>
              <a:t>Healthy Lunch Audits- Nov </a:t>
            </a:r>
            <a:r>
              <a:rPr lang="en-GB" sz="1400" b="1" dirty="0">
                <a:solidFill>
                  <a:schemeClr val="tx1"/>
                </a:solidFill>
                <a:latin typeface="Corbel" panose="020B0503020204020204" pitchFamily="34" charset="0"/>
              </a:rPr>
              <a:t>28</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a:t>
            </a:r>
            <a:r>
              <a:rPr lang="en-US" sz="1400" b="1" dirty="0">
                <a:solidFill>
                  <a:schemeClr val="tx1"/>
                </a:solidFill>
                <a:latin typeface="Corbel" panose="020B0503020204020204" pitchFamily="34" charset="0"/>
              </a:rPr>
              <a:t>- Dec </a:t>
            </a:r>
            <a:r>
              <a:rPr lang="en-GB" sz="1400" b="1" dirty="0">
                <a:solidFill>
                  <a:schemeClr val="tx1"/>
                </a:solidFill>
                <a:latin typeface="Corbel" panose="020B0503020204020204" pitchFamily="34" charset="0"/>
              </a:rPr>
              <a:t>2</a:t>
            </a:r>
            <a:r>
              <a:rPr lang="en-GB" sz="1400" b="1" baseline="30000" dirty="0">
                <a:solidFill>
                  <a:schemeClr val="tx1"/>
                </a:solidFill>
                <a:latin typeface="Corbel" panose="020B0503020204020204" pitchFamily="34" charset="0"/>
              </a:rPr>
              <a:t>nd</a:t>
            </a:r>
            <a:r>
              <a:rPr lang="en-GB" sz="1400" b="1" dirty="0">
                <a:solidFill>
                  <a:schemeClr val="tx1"/>
                </a:solidFill>
                <a:latin typeface="Corbel" panose="020B0503020204020204" pitchFamily="34" charset="0"/>
              </a:rPr>
              <a:t> </a:t>
            </a:r>
            <a:endParaRPr lang="fr-FR" sz="1400" b="1" dirty="0">
              <a:solidFill>
                <a:schemeClr val="tx1"/>
              </a:solidFill>
              <a:latin typeface="Corbel" panose="020B0503020204020204" pitchFamily="34" charset="0"/>
            </a:endParaRPr>
          </a:p>
          <a:p>
            <a:pPr algn="ctr">
              <a:lnSpc>
                <a:spcPct val="200000"/>
              </a:lnSpc>
            </a:pPr>
            <a:r>
              <a:rPr lang="fr-FR" sz="1400" b="1" dirty="0">
                <a:solidFill>
                  <a:srgbClr val="C00000"/>
                </a:solidFill>
              </a:rPr>
              <a:t>Gr 3 Parent Engagement Event / </a:t>
            </a:r>
            <a:r>
              <a:rPr lang="fr-FR" sz="1400" b="1" dirty="0" err="1">
                <a:solidFill>
                  <a:srgbClr val="C00000"/>
                </a:solidFill>
              </a:rPr>
              <a:t>Litpro</a:t>
            </a:r>
            <a:r>
              <a:rPr lang="fr-FR" sz="1400" b="1" dirty="0">
                <a:solidFill>
                  <a:srgbClr val="C00000"/>
                </a:solidFill>
              </a:rPr>
              <a:t> Orientation </a:t>
            </a:r>
            <a:r>
              <a:rPr lang="en-US" sz="1400" b="1" dirty="0">
                <a:solidFill>
                  <a:srgbClr val="C00000"/>
                </a:solidFill>
                <a:latin typeface="Corbel" panose="020B0503020204020204" pitchFamily="34" charset="0"/>
              </a:rPr>
              <a:t>Nov 29</a:t>
            </a:r>
            <a:r>
              <a:rPr lang="en-US" sz="1400" b="1" baseline="30000" dirty="0">
                <a:solidFill>
                  <a:srgbClr val="C00000"/>
                </a:solidFill>
                <a:latin typeface="Corbel" panose="020B0503020204020204" pitchFamily="34" charset="0"/>
              </a:rPr>
              <a:t>th</a:t>
            </a:r>
            <a:r>
              <a:rPr lang="en-US" sz="1400" b="1" dirty="0">
                <a:solidFill>
                  <a:srgbClr val="C00000"/>
                </a:solidFill>
                <a:latin typeface="Corbel" panose="020B0503020204020204" pitchFamily="34" charset="0"/>
              </a:rPr>
              <a:t> </a:t>
            </a:r>
          </a:p>
          <a:p>
            <a:pPr algn="ctr">
              <a:lnSpc>
                <a:spcPct val="200000"/>
              </a:lnSpc>
            </a:pPr>
            <a:r>
              <a:rPr lang="en-GB" sz="1400" b="1" dirty="0">
                <a:solidFill>
                  <a:schemeClr val="tx1"/>
                </a:solidFill>
                <a:latin typeface="Corbel" panose="020B0503020204020204" pitchFamily="34" charset="0"/>
              </a:rPr>
              <a:t>HS Course Selection Parent Workshop (Gr10-11) </a:t>
            </a:r>
            <a:r>
              <a:rPr lang="en-US" sz="1400" b="1" dirty="0">
                <a:solidFill>
                  <a:schemeClr val="tx1"/>
                </a:solidFill>
                <a:latin typeface="Corbel" panose="020B0503020204020204" pitchFamily="34" charset="0"/>
              </a:rPr>
              <a:t>Nov </a:t>
            </a:r>
            <a:r>
              <a:rPr lang="en-GB" sz="1400" b="1" dirty="0">
                <a:solidFill>
                  <a:schemeClr val="tx1"/>
                </a:solidFill>
                <a:latin typeface="Corbel" panose="020B0503020204020204" pitchFamily="34" charset="0"/>
              </a:rPr>
              <a:t>29</a:t>
            </a:r>
            <a:r>
              <a:rPr lang="en-GB" sz="1400" b="1" baseline="30000" dirty="0">
                <a:solidFill>
                  <a:schemeClr val="tx1"/>
                </a:solidFill>
                <a:latin typeface="Corbel" panose="020B0503020204020204" pitchFamily="34" charset="0"/>
              </a:rPr>
              <a:t>th</a:t>
            </a:r>
            <a:r>
              <a:rPr lang="en-GB" sz="1400" b="1" dirty="0">
                <a:solidFill>
                  <a:schemeClr val="tx1"/>
                </a:solidFill>
                <a:latin typeface="Corbel" panose="020B0503020204020204" pitchFamily="34" charset="0"/>
              </a:rPr>
              <a:t> </a:t>
            </a:r>
          </a:p>
          <a:p>
            <a:pPr algn="ctr">
              <a:lnSpc>
                <a:spcPct val="200000"/>
              </a:lnSpc>
            </a:pPr>
            <a:endParaRPr lang="en-US" sz="1600" b="1" dirty="0">
              <a:solidFill>
                <a:srgbClr val="C00000"/>
              </a:solidFill>
              <a:latin typeface="Corbel" panose="020B0503020204020204" pitchFamily="34" charset="0"/>
            </a:endParaRPr>
          </a:p>
          <a:p>
            <a:pPr algn="ctr">
              <a:lnSpc>
                <a:spcPct val="200000"/>
              </a:lnSpc>
            </a:pPr>
            <a:endParaRPr lang="en-US" sz="1600" b="1" dirty="0">
              <a:solidFill>
                <a:srgbClr val="C00000"/>
              </a:solidFill>
              <a:latin typeface="Corbel" panose="020B0503020204020204" pitchFamily="34" charset="0"/>
            </a:endParaRPr>
          </a:p>
          <a:p>
            <a:pPr algn="ctr">
              <a:lnSpc>
                <a:spcPct val="200000"/>
              </a:lnSpc>
            </a:pPr>
            <a:endParaRPr lang="en-US" sz="1600" b="1" dirty="0">
              <a:solidFill>
                <a:schemeClr val="tx1"/>
              </a:solidFill>
              <a:latin typeface="Corbel" panose="020B0503020204020204" pitchFamily="34" charset="0"/>
            </a:endParaRPr>
          </a:p>
          <a:p>
            <a:pPr algn="ctr">
              <a:lnSpc>
                <a:spcPct val="200000"/>
              </a:lnSpc>
            </a:pPr>
            <a:endParaRPr lang="en-US" sz="1600" b="1" dirty="0">
              <a:solidFill>
                <a:srgbClr val="C00000"/>
              </a:solidFill>
              <a:latin typeface="Corbel" panose="020B0503020204020204" pitchFamily="34" charset="0"/>
            </a:endParaRPr>
          </a:p>
        </p:txBody>
      </p:sp>
      <p:sp>
        <p:nvSpPr>
          <p:cNvPr id="2" name="TextBox 1"/>
          <p:cNvSpPr txBox="1"/>
          <p:nvPr/>
        </p:nvSpPr>
        <p:spPr>
          <a:xfrm>
            <a:off x="-6284068" y="2393004"/>
            <a:ext cx="184731" cy="369332"/>
          </a:xfrm>
          <a:prstGeom prst="rect">
            <a:avLst/>
          </a:prstGeom>
          <a:noFill/>
        </p:spPr>
        <p:txBody>
          <a:bodyPr wrap="none" rtlCol="0">
            <a:spAutoFit/>
          </a:bodyPr>
          <a:lstStyle/>
          <a:p>
            <a:endParaRPr lang="en-US"/>
          </a:p>
        </p:txBody>
      </p:sp>
      <p:sp>
        <p:nvSpPr>
          <p:cNvPr id="36" name="AutoShape 4" descr="data:image/jpeg;base64,/9j/4AAQSkZJRgABAQEAYABgAAD/2wBDAAMCAgMCAgMDAwMEAwMEBQgFBQQEBQoHBwYIDAoMDAsKCwsNDhIQDQ4RDgsLEBYQERMUFRUVDA8XGBYUGBIUFRT/wAALCAD3AxQBAREA/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9oACAEBAAA/AP1TooooooooooooooooooooooooooooooooooooooooooooooooooooooooooooooooooooooooooooooooooooooooooooooooooooplG9aN9G+jfRvo30b6N9RSTRwJvd1RF/jZqckiyfxUjzqjojsodv4aT7RCrrH5i72+6m7rUdzqVrYhftF1DAW+750ipUjXUUcHnPLGsX9/d8tVk1jT5mSOK9t3dvuokqmq+reKtH0PYuoarZWTu2xBdXCJ83pRH4k0ubTZdTi1G0k06Hd5l4k6eSmz725+lZEfxa8FTOiReMNBkdm+VU1GHP/odWvEPj/wAN+Etn9teINM0jenmL9uvUh+T+/wDPWrpOsWWuafDe6ddQX1nMuYri3lEiMP8AeFaNFFFFFFFFFFFFFFFFFFFFFFFFFFFFFFFFFFFFFFFFFFFFFFFFFFFFFFFFFFFFFFFFFFFFFFFFFFFFFfEv/BS79prxn8B/B/hLRfA80Omax4su5LU6w5+e0RNn3P8Avv79c1oHgv8AaW+BvxF8Cy3fxo0Px34e1ZIf7V0/xLeQ22OfnS2/jf8A2HT/AL4ryD/goN+2F8SLL46Xfgr4UeIbvQrXwpZefq01lcInnzffffv/ALldb+09+1t4g8af8E//AAR8SfBviW90HxFLq9vZanPpk3lOsyI++N/x2PX2fokV/wDFT9mfS4rXX7m11vWPDMP/ABN7O4/fJcvAn7zen8e+vygX9sj4ieFv2e/FPwe1LxR4gf4pJ4mSztNQ+0y/aktv+Wied9/79eq/HXxZ8Svg38eP2bPB7+PvEbztZ6aureZqM3+mTPOgcTfP8/8Ac+f0rzHxB+1t8VPg3+2V431XTtW17xL4a0PWblr3Q5ruaa1Sz3/P8h4TH9+vob/glj8XNb+LHxo+NF/e6pq02j3ZTULXTtQu3n+z75pPX/Ywv4V55/wU2+OU3iz4/aJ4N8P3Gp+JtP8ADlo7694btZZobZ5PvuN8JR3+SvWv+CVP7QWnal4Yf4fXviDU/EHiO4mm1KGzMU00Ok239x5n964r/gq1408ReB/2gfg/qfhu5vItRt4S9vBBM6JM/nJ8n/A/uV5ZrPxg+L3iL/goN8PtX8c+HpvBHiTzYYYtBhuHdPJ2P/t/x1J8A/DPhf8Aa8+Lfxa1L49eONQ0fVNPR/sMM2p/Y/sn7w/cR/7n9yuA8J/FjxfqH7Gvxh8Gz6xqOqeE9H1O1/s/UJZn+T99/qd/9x/v7K8mcXvg/wALfDrxZbGPQp5Lvzv7Y0/xB9pvJtj/AH2tt/7nZXtv7V19Y+MP27N93Dp+vaRqNrps3k+JNRfTbJ99knzzTI6eTT/2cvFUOj/B79pvwR9tu33aQ81va6fc/adKiRH++k39/wD2/wCOuQ/ZK8HeH/Ei6Xea9p3wxbTbTVF+1T+LfEkum6hs+T7iJMm9P+AV61+2F4a0Z/2vfF2r6L4o8GeJ5H0/M3hzxa720FunkJ8kMz7Ef5PnTY9fUX/BJn4ieH/FHwt8S6Lonh3UNCfTL1HuEm1B7uzd3/547/uf7lffNPoooooooooooooooooooooooooooooooooooopm+n0UUUyin0UzfRRvo30b6Tzk/vr+dL5if3lpPOT++v50ecn99fzo85P76/nUEl9bxq+6eJdv3979Kh/trTv+gha/9/0o/tzTv+gjaf8Af9K5+4+LXgq2meK48X6DBKjbHjk1GFHX/wAfpP8AhcPgP/odvD//AINIf/i6jk+NHgCP7/jjw8v11SH/AOLpP+F1fD3/AKHvw5/4NoP/AIusbWf2mPhL4ckjTVPiX4TsXm+4s+s2ybv/AB+s/wD4a9+B/wD0Vrwb/wCDy2/+Lp6ftefBKT7nxY8Gt/3HLb/4usHWP25vgRol0Le4+KXh5pNm8/Zbn7Qg/wCBJmq3/Df37Pn/AEVDR/8AyN/8RR/w39+z5/0VDR//ACN/8RR/w39+z5/0VDR//I3/AMRTf+G/v2f/APoqGjf+Rv8A4iuq+Df7THw5+PmoazY+BfEkWuXOkBDdKkLptD/dcb/vDivXKKKKZXhf7UX7NfgH9p7wnD4f8W3Rsbqxk8+z1C1nRLm1fufmHK+1fNfhP9gL4e+BvGvhzxB8UPjRd+M59D40qx1q/ihhVE5RP3ju+xP7g4plr+wn+zdrXjbxH4o8afEqDxpqOsXD3Wy61y3tkid/+uL/AD1DD+w/8Dofg5q/w4/4Xd/xK77WU1ZN+rWf+jugdNiJ/uPXY/A39mH4F/AXxfpGv6F8ab68fTS/laZeeJ7Z7N/+2KU/xT+yn+zb4s+PH/C07zx1Ypq5vU1CXT4dcs/scsyf30+/XqPxX/Zc+GXxw+KnhL4k6zq88mp6BseySzv0W2l2P5ibvx9Ki8G/sh/CnwX8W/F/xEtbi4udX8TW81te2t5qCPbbJv8AXbU/2/8Abq98A/2UvhN+zXr+s6z4HMlle6tD5Nx5+p+cnl79+ESuZ+PH7Cfwc/aE8aReLNce503WflF3daPqCRfa0/6bf4rir/wr/Yl+C3wR8fWXi7wVHd6HqlrF5Plw6y7wzL/00R3+euj+Nf7Mfwq+P/ijw74g8XL9r1PQm3Wj2uoeSn39/wA+zryK0PE/7O/wl8a/FLS/iRq+mWtz4w0xo3tdS/tCRPKKfc+RX2fpXBfF79g/4C/HHxVN4k8QaRFa61cHdcXWmaibf7Qf77qvyl/fFdg37OfwQ0f4NTfDmbRNFsvAZHn3FpJd7Nzr/wAtnm379/8Atl68v8M/sr/sd+E9Wi1KwsPBsl3F86Nea/8AaE/74eYpXYeNvh3+y78RfEN3rviiHwDrWtXKok11dX0O9wibE/j/ALlXfDPhD9mjwXoGr6Noi+ANM0rWYvI1G3hvLbF2n9x/nrlv+FA/se/9AT4cHb/fvof/AIutv4lfDn9mH4uxWv8AwlQ8C6rJZ26W1vN/aMMU8UKfcj3o+/ZXReG/iF+z98BvDcWlaJ4o8EeEdId/kgttSt40d/8Avv5q1P8Ahr/4I/8ARWfCH/g3h/8Ai6B+198EncIvxY8Ib2/6i8P/AMXXqlnfQalbRXNtLHNbyrviljcMrrj7y/nV6iiiiiiiiiiiiiiiiiiiiimPXzb8Vv2hPiFYfGub4Y/DXwHpviTV4dGXVrnUNW1f7HDCjvsT5Nnz1j/8J9+1z/0TH4f/APg/mrZ0vxB+1TfWqSXHhf4Y6dP/AM+02q3jt+aJirn9o/tS/wDQE+FP/g01L/4zVDULn9rKaa3a0svhNaxxv++SS6v387/xz5atQ6L+1JJDG8vir4YQTlPmjTRr5kX/AIH51S/2L+0//wBDh8M//BFef/JNH9i/tP8A/Q4fDP8A8EV5/wDJNH9i/tP/APQ4fDP/AMEV5/8AJNZ03gP9p/VdSSSb4qeCNEsv400/w1NN/wCjpqmtfhX+0VJv8746aGvz/J5Pg1Puf9/qt/8ACp/2hv8AovGk/wDhGw//AB6qmpfBv9oW+spLeP8AaC0+ydv+W1r4Nh3r/wB9zPWLD+zv+0EIZ/N/ajvnn/5YvH4SsNi/79a+l/s+/GeO126l+0prc95u/wBZbeHdORP++NlXf+FA/Fr/AKOO8Sf+CDTf/jNH/DP/AMW/+jj/ABJ/4INN/wDjNYl1+yj8RNU1eO8vv2kPHUiHb5kNjb21rGy/7GxNqflWx/wyXqu7/kvHxT/8G1v/APGaP+GSdW/6Lv8AFH/waW3/AMYpkn7Jupx/M/x6+KEaf7erW3/xmqmrfsZXevWX2e7+OnxWkh378R61Cn/oENeG/tGfs86t+zj4X8N+M/Dfxh+I2oXcPiSwtZbLWNdeeCWGabY6bK93/b88Rax4Y/Zt1q50HVr3QryW+s7Y3unzeTMiPMEfY9Ubj9gHwJriWsuq+KfH+pzxxbFnuvFVy706f/gn38Pbq3S3m8RePJ4E+5G/iu82L/d/josf2BPhHoQmuNQm8TajCq73/tDxPebIv9v5HSvnTx14V/ZmsfFV14f8IX/xH+IXiff/AMgLwPrl5eJD/wBtt+xE/wCB1a8M/sz+LfFlmiaf8BX8Lw7/AJNQ8b/EnUnnmT/bhtn+R607n/gnz48Z/tdpf+EoNgeRNPn1DXnTf/cd/tnzp/t01/2HfifJa2qp4S+HqXS/8fEn/CZeI9j/AO4m/wCSqet/sT+NIV3SfCLwN4iS4ZEubaHx1raM6f7Zmeqdr+yrYeH7y5/tD9jYagkS7oZtJ8fPco//AACZ0qdtS/Z28IwPN8S/2YPEfw6hhfZNqF5or3dkv/baF/8A2SvcPhh+z/8AsnfGTR21PwV4U8HeIrXHzC1G+RP99PvpXdL+wx8A+3ws8Pf+A1aOl/sc/BHRY3Sz+FvhYK7ZYT6ZHN/6HmtD/hlP4Nf9Et8If+CW2/8AiKkT9lj4Op0+FvhD/wAEtv8A/EUn/DLHwd/6Jf4R/wDBLbf/ABFWtJ/Zz+Fuh3P2jT/h14XsptuzzodJhR//AECt5fhT4KT/AJk/Qf8AwWQ//EUf8Kp8F/8AQoaD/wCC6H/4ij/hVPgv/oUNB/8ABdD/APEUf8Kp8F/9ChoP/guh/wDiKVvhZ4N/6FHQf/BdD/8AEV8x/sa+FYvCP7QH7SGnrb28GzX7bZ9li2IiPDvRP/H6+x6KKKY9fn9cfBrwN8Sf+CjXxFsfFnh2x1rTv+Ebtb14bvlPO/v17FqH7Mf7LOlx6Q914O8IxrrF19j05mff9sm/uQnf8/4V0EP7EH7Pt0m6H4Y+G51/vpFv/wDZ6W4/ZJ/Z68P6O32r4eeEbXT5pUBmuraPDP8AwLveuauPhX+yvbx+JtEvPCfgm0j8O3EMGrfarGOH7LNN9xTM4/j3/wB+uj/4Yk/Z7+f/AItl4bHkrvf9z93/AHuarQ/sefs33IQweBPC77vueXL9/wD8frRX9hn4Ct/zTHQ/++H/APi6juP2EvgHdQvEfhjo2xl2fuw6/wDs9fBf7S37L2kfspaheaXo/hm08U+FPiBcR6Xpmpay0vneG7l22ff/AI0/ub6+1fC3/BPf4Eab4L0/SLzwFY6g8VoiS6hNLN50r7PnffvqtH/wTe/ZtkmkiXwHE7r95P7WvPk/8jVXsf2Gf2XPDviNLT/hFdGGsPHldPvNXmdmX+95Lzf0rqf+GL/2d0uvs3/CvPDn2r/njuPmflvqKP8AY4/Zym1SbSl+H3hl9RiQTS2e/Mqr/fdN9J4g/Y3/AGcfC+jXOq6x8OfCumabbLvmubmPy0j/AN580a58I/2afhufD2n6z4P8BaRHrDtBpjahZW224OzeQjv7VNrnw4/Zr8O3et2uq+EfAdjPo1omoaik+lWyfZ7Z/uO/yfcrkfiFN+yT8LZtPi8S+H/A1ldahbJeWMKaHHK95C/3DDsj+eu18BfB34CfE3wzb67oXww8Nvp8zuiG88MpaTb+/wAksaPXV/8ADLHwd/6Jb4Q/8Etv/wDEUv8Awyv8G/8AolvhD/wS2/8A8RXFfF79lz4Q/wDCp/GkkPw28M2dxHo95Kk9rpMMckbrC+GR9nBrV/Yima5/ZS+GMsrM8h0dCXb/AH3r3CuFtfjT4KvNT8XafB4htHuvCKeZrcO7/jyTZvy//Aar3vx68B6bZeE72XxPp/2LxZMkGiXSTbor536bHrd8f/ELw/8AC/wvdeIvE+qw6RpFv/rryf7iVkfCn43eCvjVp97feC/EFt4is7OXyLie2R1RH/4EKr/Ff45+Dfgfptlc+MNYWwN7L5FpbQwvcXNy/wDcSJAzv+FebN+3l8J5Lm1sra/1y+1q7d4bbR7fw3fG8uHT76onl9a57xL+3pbeHbzSbdvhD8SWTVrtNPsZrrSEs/tNy/8AyxRJXqxaftyPJ4i1bRLn4MfES1vtJtvtmoq1nbN9nh/hf/XfNXoHg79qzwB4wj8HRRajcafqXizSX1rS9Pvrd0eaFPv/AD/c3/7G+ua/4bT8K33hfwvqWieHfEniTWvE3nSaZ4b0y0R7+SGF9jzP8+xE/wB969f+HfjK98ceGYdUvvDWq+EppWZf7N1tES5X3+R3ryr4+ftUXfwN8aeFPDo+HuveKF8Rz/Zba801oUQzf88U3v8AO/5ViL+2jA3wl8e+LpvB99peqeC9VTTNU0HUJk85N8yJv3r8v8f6U3wD+1d4t+KHjDUYdA8BaanhTTdR/s+8vdT8SRW1+nyI+/7Ns/2/79ew/GT4taZ8FPh1qvjHV7S91Cw02Le8OmwebK/+72/OvDPD/wC2J4s8S+Abrx7pXwystb8JW9k97K+k+Kra4vLdETfsmh2fI/8Asb67DQP2uvD/AIzkuB4T0+78TW1n4efX9Q1Gx+ezsfk8yO2eb+OZ/wC4n3cVL8F/2pbH41XV1Z6boVxZX0Wg22uIlxKmx/O3gQ7/APfStH4d/tCf8J/8Ab34jJoFy97ZJefadC09/Om862d0eJH+Tefkrgf2Yv2nfGfx21a2uL3TvBreHrq3eR10PWXfUtIm/ghvLaZEff8A7lfVCU+vl3Rv+UiXiT/sRLb/ANKXrP8AjR+1V4w+Gfi74wWGleH9O1y28F6BYazawSO6TTec/wC+3/7CJVr4R/tpaT8Y/ip4H0fw5PY3Xh/xDoFze3G99l5Y38LpvhdP+BtWn+2z40+I3wz+FU/jHwJ4l07Q10lk+2Wt7pguftYd0QbH3/Jt3/pXkF9+1Z40+C998U/CXxF8aaTe67p/huHWvDGqTaYln9rkdPuJD/HseqOh/t1eIo/jZ4M8AeI9T0+xtfE/g6zmTVILT/jy1i5Tejvn+D/Yr0D9mO3+KOufE7xxZeL/AIzah4hk8Ha29hNpEOmWcMN3C6b4Xf5N6f8AAK6j45fFbxj/AMLw8M/Crwr4h03wLNrOmTam3iLVbAXnmOj7FtoEd0Tf3rx79pX43/FL9j/wj8O7fVvG8nxB1jUfEXnX9xDokcL3GmonzwbE/wDQ6veNPjV4w1bxlD44v/FXinSPgRqFjDc6N4g8BWNtNDab/vvqfnI8ybP9zZXG/s4eMdW+N/irV9M8Q/GH4panrNjrDWsOoeFYIf7De2T54d8yQOm90+/9yv0UtwkKpF5u91Xblvv18iftx+P/AIvfDDwfr194fOn3ngfWraHTHvoWNtf+HpHfY9z/ANNk5/2NleRwfGz4g/DvwBrPjbw34/0nVvD3w6l/sW7+Huoon2q4hQ7EuZrne7+c+7en8FdL4Z/bM1/Wvhf8Jtfh1hP7XvdXm8P+JNCuYU+2JNMjvC+z7/yfJ/B89eZQ/tp/EW3+EvheX4gxazpD2ni+FE8WaQieRqdtDcuk1tc7P9S//oddj4h/aCtdSk8SfEHxz8SPHWhaJZeIpNJtfD/gMReTZ2ycpNc5Tf8Avk+ffX3x4b1q38V+F9P1OwaZLXULRJ4XmTZJsdPl3/7VflR4s/ai+LEPwN8UfDX+y/E3iDULfxDdfZPF1tn59Ntpt8yO/wB9HT5P+AV6P8Uf2rPEdv8AtB+D/FPhmfxDfeCvDuh6dNrOmaVaSXFtcWtz/rppnQ7U2f7aV5d4s8WeP/E/wj+Nb+FPECfFbwI+vTXL2Gn3Dvc6H++86G5hf+OF0++ifcr9FPg/+0d4O8e6D8ObW31P/id+J9GOoWlokL5ZIQEm3f3Nj/364P8A4KMXEVr8AtLurh/Lgh8T6U8r/wB1POqX/gohMtz+y/eyxNuR9U050Yfxfv0r6et/+PeL/cWuQ+JvxQ8PfB/wVqfirxTqUWmaLp6b5ZnP3v7iJ/ed+lfMPhH4c+O/20gPFfxNvdU8F/C6dv8AiU/D2xme3l1C2/gm1B/v/P8A3K+pfAPwt8K/CzRU0nwj4f0/w9p6n/UadbJDu/3yPvV1lFFFFRvCk8bo670f7yPXzp8Tv2Gfh/4y1ZvE/heKf4a+OoRvt/EXhVjbSJJ6vEvyP+Vcd4J/aa8Y/A/xvpPw5/aGTTreXUwU0Tx9Y/JYans/guEP+pm6e1fXsM3mR7l+epqKKKKKKKK+LP2a5Gb/AIKA/tLxGVzD9n019n8H3K+06KKKY/3K+L/B8EVx/wAFKPiTFLEsqP4QtUdH+49fGf7VvwT8ReB/2oE8BfDW48QzeFNMhfxUnh/S7vZNYpN/x+fY0/3P4Eq74H8UeHvhF+0XonjvwGPHL/s6w5g1ZbpbxLbTri5hdJd+/wC/87769n+HvgvXPip/wTZ8T6dpWl6jd3un6xc6j4dQCR31FIbkPC6I/wA+x/nr5++NCfGPxv458S/CrWPCtvY+NviRqOj6yj2W9LZPJh+RHd/ubP4/9uvQvGfxb8W/Czwr4n8a/YLqDxdFof8AwgXj7SZPv214ibLDVk3/ACOj/c31z3wV8L/Dr4O/HC/8J+LfCHhubTntdL1mHWfGevtYSWKOnzvbb0/ffOd+yv0r/aG+JFp8Pf2evGPi23lWS1s9HeS3njZtjb02I6Ov++K+Tv8AgmH8d/EVto8fwq+JFvqWl6/ND/bXh641kOj6nZv9/YX5fHL/AI19j/Hr4Y2Xxh+EvijwrfRK/wBusn+zuw5imTLwuv8AtI4FcT+xL8Urv4ufs5+GtR1W4e81zT9+k6nNJ997m3fY7153+3d8I9WsPA/iL4rfDzUZdB8XafpbwazHbfc1fTf+WiOn99Pvo/tXyF4R0r4deAfi5qmhan4I8IavoOuaTpWu6XrvjfxF9guUheFN/ku6PvffvfZ8leiR6P4K/Y++Kekanquq+D/ipBdalDc2+oTX2zxZY/aD+5m+/suYUr6r+HPws0K6/aw+I/xGTxNNrfiEafZaX/ZklrIiaXCyb9nmfcm34/h+5Xpvx68F23xE+C/jLw5dp5kN9pkyBNu750Xen/j6CvyCv/BHxU8YfBH4Z6/43v8AWfHfhjU9RvPsenvY3N1eaTfw/uYUdE+fyX2fcr1H40eGPjr8RprLVdd+GM17e+OvCthpkKeG7e58m02XKPsv9/8Aqfkr0ST4U/F7wV+z9rfw81/w+t/q/wAPns/FPhbXdNR5Ybm3R901gjv86Oib6/QT4f8AiiHx54J0LxFBC0Eep2kV0IZE2sm9AWWuporkPi1Gsnwr8aI3RtGvP/RL14n/AME5dUu9Y/Y4+Hct7J50yW0sKn/YSZ9n6V9Kzv5ab9u/bX5jeH/gX8dY/Fmr/E3SvAWmb9W1nVbXWdJmuHttT1nTbl9n76F/3PyffT5684+H/wCyh8ddS+Ftj4rvjfJYfD+7m1Dwn4VkiP2wyJco7w7HT7jpv2bK/Tvxpqn/AAkXwN1bULvw7qF4dQ0R5pdCjh/0x2eH/UbP7+5q8w/YT8WavqvwO0Lw54g8Fa94O1fw/aJZyx6vpj2aTJ/Bs3/f+TFVvjx8PfGHh/416L8XvC3hs+ORY6NNo1xpMLol5Y75N/2yz835Hf8A2K+efEH/AAvf41WD63/wjvia51fwRrlteaHqyaSnh7Vru2mR0uYdk29H2fJ/sPXpvjfRfiR8Xvhja2+i+EPGNv418OeJLDWrG68dXFhC77X/AHyQvD8nyL/sV6zrfwr8TX37UFv4sjs4n8I6x4Qm0XXPMueYpt+9ERP/AGevEV/YN1zxFo3wl0XxTqlpJY+E7XU7F7rSJnhmtFlk32c0L/30+Sue8L/sP/GP4deB/tuheNo08aaYbjS1ksbrypNW0rfvRPtLo/2ebeX/AIHr6G/Y18AfFTwb4D1G6+LniLUtY8SaheO8VnfXqXf2G2/gTeny7/72PSuo+P3whvPiingi90e5tbPW/DOv22rQz3u7Z5aH98nH8Toa8R+KX7D7fFL4i/GbUNUkeHSvFGnWz6Pc2mpzWzw30KH/AF0KfI6bwj73rg9J/YT8deHfF114lTwl8NfF+o6hDZzTSeJLi832l5Cmx/J2J86PsR/nr7hnt9evPBphVtP0/wASvabPuPc2UNxs/ufIzpXyV4d+HVz4d/ai8PDxr4l8H+E/FGtaNeQW+keCdGmtv+Ehi2fvHunf5N6ffRPv1sfBv9jvxr+zfZ6XB4D8erf6VdXDf8JJ4f1qEmzu0d8PNbP9+GbZ/wAAepPC/wCyP8QvhFceGNU+Hvi3w/Hq2k2l5p9yutWMzQ3ds83nQo+x/vpvf56n+HvwN/aF+Fq61a+H/HXgb+ztT1GbU/sWoaNcuLSab53SHY6fJvrP1L9jvx98SPif4U8VeNPEHgvS59D1FNTl1DwZob2Gp3ez/li8zu/yV9mJT6+XNF/5SJeJ/wDsRLX/ANKXq98T/g78Ote8dfEG41jx1Bout+ONAh8P3enzX0MbxJ/A8KP82+lu/wBjXw2vxe+HXxG0bUptG8Q+FrVbG7aG3R/7XhEOxfO/uP8A7desfEjwboXxg8D+IfBWoXqva6jbvbXH2OVDNFn+P2auZsP2d/Clv4kstYvZbjVNdh8Mp4WmmunVvtFsn8bp/f8A9uvP/Af7Dvwv8K+FfF/hq3vNT12116KGG9k1C+Sa5tfJ/wBT5L7Pk2fwV6R4X8M/D/wDrWu+NbTWbWCe8t7bTNU1OfUUMLfZkKJv/g83+9U3jbwf8Lv2hvB7Ra8mieL9Et3+W4jukkFvN/sTI/yP9GrzS2+DPwR+CfirSPEWv+Nbkapo8M02nf8ACW+LJblLaF02PsSaT7lZvhn9l/4BfF3TtUuvB2t3d/4Yu7t31PS/DPie4/sq5mf53SSGN9n/AACt5/2MfgjbeKhNbaXLomuXHl3MVrpeszWexYfu7IUdfkH+7Wz4a1T4ceF/FHiT4pf8LFt3sfEzw6fnU9URLOF7b5CkO/8Aj3/fr0L4gw+D/GHg3XtE8UTaddaBNY7tShuLkIi2/Xe/9xOPv+1ef6t+zP8ABD4pwaH4ou/B+ga7Db28MlpqyY2zQonyM7of3y/79ec6v8Xv2WZvizp/iW7l0W68V6e/2O38Tw6ZM9tC6HYqfaVTyd6V0XhP4sfsz6pN4h8C6PrPhGSPVr55tT0mZQkN5czdzv8Akd39qxPGXgP9lX4i22r+JNU0zw3q8Pw7QW2pz2oci0SFPlSZU/1yIP8AfrqPDP7Znw0e1trIWniDw9M8KHS9J1DQbmCfUYf4Hs02fvv91K4r4d/tOeFtb0jWk+G/wR8c+IPDd5qNx/ad1a6fDDDLeP8AJc70mm35/v19I+E/A/hrQ7aS90rw7aaLLqVvClxCLZEfYE+SF1/2Afu1r6H4P0Xw1ayW+j6PY6VA/wB6Gyt0hVv++BVOL4f+GoNe07Wo9FsodY063e1tLqGFEeKF/vonotfOP/BT7/k1qf8A7Dmm/wDo6m/t/b/+GPX8n/XfadL2/L/00SvqXRWuP7Hs/tTK915CebtXb8+zmvkTxVpqftbftcyeGbxvtPw4+Fnk3l9bLh4dQ1h/uI//AFzTNfZEaeWiJT6+dP2t/jJ8SPgd4f07xD4T0Hw7rOg/aIbTUH1eeZJYXlkCI+1BjZ83zd646H9qD4laLF8XPD3ijSvCdl4x8I6BDrmnXNldTSafcI6O+x9+x2f5P4KpfCP9r74hfGzXPI8O+GvCemadpNvZyas/iTWXtrm486FH32yIj7E+/wDfrtPiB+2JpXwv+LmoeA/FOmyaFC+lR3ul+JriTfp8szp8sMz/AMHz/Ju/j9q7H9kv4la18XvgL4V8XeIpYZtX1KF5Jngi8tD85+6lez0Vwfxa+Efhb42eC77wt4u0uLU9JvE5jlX54n/hdH/gevnX9iXx7r/gvxF4q/Z78dXUl54k8HET6TfTPvN9pT/6n5/76V9hpT6KKKKKKK+Kf2af+UhX7TP/AF76Z/6BX2tRRRTHr490WK30H/gphr0Ut0v2rW/BcM1vA6f3JPnqPxd+1xr3iDxh4qvPhR8FpPiQngmabT9W12a8is5kmT78Fsmx3kr0X4IftV+Cfj3HpekWVhcWmpano76tLpdzCjpCiybHR/8Ab3/wVw3hD9v7wt4z1G40T4f/AA38c+K5NJme2v00jS4kgsdr4+d3kRB9x60dD/by8J+MZp5vDPw++IXii2txJBcahpHh17mOG5T79tuz9/8A8crI8H/t5fDbx1e61Br/AIB8U+Ebe3u4dL1HUPEGg7rZLh2+SG5dN+z/AIHXZfFT9ob4B/D/AOIlvoHjW+0NPE9wsSTfaNM+0G2R/uedNs/dJ/v10vi74pfDHxYvi34e3sun+JLnTdE/tO+8Oum9Lmz2b02fwP8AcSr/AMFdU8M/GL4d+B/iDb+FrTTJptPzpizRJLPp8P3NiP8AwdP4K9Xkr5S/YXsbjQNW+Ofh57trm10zx1eCH5Ni/vPnf5a9E/aK/aO8F/As+F9N8X29xdxeLL7+y4oIYkdNrYR3m3fwfOo/4HXinjb9rT4V6WviK60n4R33jHw/4Dl/svU9X0zS7Py9OX+4iO+/yf8AgGyui0T42eBfE3iPwW3jf4My+F7vXLiG28JapqljZ3iXG9N6bJk3+S+z+CpfiF+25H4d8Ran4T8EeA9R8X+KtO1S5sru1uriKwtkjtk3zOs7nZ9z7iV0fhv9t7wB4gvPhbZul7p83xEtHn0t7mL91E6Ps8l3/v76y9Y/b0+HWi+G/Feq2cV5dSeFdeh0PWbB1SGa03ybPtPP34fk+/7VmTftpeJG8KXnxFsPhNq2p/CG0DOuuwajD9vuIU/5eUs3/wCWP/A99el/Cn49a98Utegtm+F3ifwxo0toLlNX1iaz2Hf9z5Emd61P2kPjI3wI+Euq+L4dMXWbi1eGGGzabyVZ5ZAibnP3R89eNR/t4X8esX3gif4V67d/F/T5sXfhLS5klh+zlN/2lLl9iOm2vbvgT8dtA+Pvhe41fRor7TrmxuXstQ0nU4fJurG5T78LpXZeL7GHUvCutWtxHvhlspomT+8pQ14J/wAE7oEs/wBk3wfDEvlwQy3kSL/srdS19D6oLxtPuUsGiS+MT+Q8y7kD/wAG6vk74ZfGT9oL4ifBjxXrVhofg/UPGmj67NpVvZfvrZLhLaTZPv3/AHHf+CtKL9sHVL79lrT/AIsx+GYlvbfU49N1vTHmfZZ/v/JmdH/2N/36+orS6ivoknhlR4JVV4nRvvLXy3+1Z+11r/7N3xW8A6UvhWTXPCWs29zNql5ao73NvsPLoi/3E+d/Y14h4d/bP8cfEI+DXu/if4f+HOhap/aUL+J7jQ0mtru5tpvkT986bPkqxpP7SnjC6+J/iDwzqf7VHgOw0ezt7a50/Xo9Dtnj1DePnQ/vtiOn+/3rX8XfGD4z6BqvxL1uL4j6Zd/8IBaWepw6TDo0KaZr2mzJnzt+93R/v/Oj7K+3PC3iAeMfBeka3a7rX+1LGG8i3pv8rem+virxh4w+Lngz4nePtN8U/F7U/sXhXQV8Q2EOi6BZ2yahC7/cfzt/3H2JXp3hv9oz4l+B7nwdefFvwz4fsfCfip4bW01rw5eyTNY3Myb4Y7lH67/76V2H7Z3jbxR8P/gPrPiHwvra+G7qxuLeS61T7OkzxWe/99sR/wCOvn747ePNV0b4A3XjLwd8YfHeqaLp+p2MOpXV1aw2072zum/7M72yb35ql8VvHPiXw54F+FV/aeOvilpXgHW9cbT9Xk1TTkTX/ufudmyHfsd/9j56y7T4zeP/AAn8cPFfhW68X/FTxdo2n6Xbaho+naX4ahe8+ff8l5+43p9z7/yffr1X9lfxX4h+NyweI/EPxd1Sx8UQXM39qfD+OztrP+zudqQvC6ed9zZ8/vXj8PwT8QeJfiZ8aG1r4heL9Q+IXw5V73wbN/aab0tpoDInybPm/uVH8SP2oPiFovgLwb4vh1vWH8OfEzS7CwiutMVB/YWrpMiTbP8AYdA9b/wj1zxRfftD+NfA/ibxR8TNbvNF1byVubXVbSLTbezmh+T7Sj/P/H/BXW/BfXPHvxQ/Z1utJ8P/ABHfT/ih4O8RXllE+pypN9r8mZ/Jtrn++jps+eu0/wCCe+seIvFHwn8S634xkkPi678U6h/acDysyW8yPs2In8CV9VpQ9fLmjzpH/wAFFvEKO6o7+BLbYm/7/wDpL1wPxcb4Z+Af+ChHhDV/Gtr4etV17w08cN3qKQnyr9Jv3cj7/uPs+RHr7K17S/8AhINBvbKK8msjfW7wpeWzfPFvT76V+YXh/wAVS/Dn/hIfgb4Mu9D8X+ItWhv9Jt/E+l6dc6b4jtLlP32/UPk+dP7kyPVP4jfGDxn8ZvEHw/u/g/L4m1DWtF8Hf2b43jsonS5s0R/36b3/AOXnPmbNnz1eh+LGvatfW/w8+D3grT9b8FXUv2/XtQ8HxXltrDaav37a8mudn+kv8+/5331h/Ez4r6J4t+DPjLwj4d+H+j6f4K8G6jZ66moaZb3MNndv5yJ9jvIZk3+d8/z/ADv9yvXYPhp4e/aO+CD+IovFXgr4e6R4X1F7y9svAti9zodx8if8f9m6Q73SvN/iV421H4/fDnxxpDaN4X+Iw8G6bY6hp/i/w3oEtm0UKz/PZok38ez59ietfpj4B03S7Tw7ZXGk6VBpEF7bxTPDDbpCfuD7+z+KvPv2lPgBoPxs8H3Ul3Bc2vijS7K5fRtd0mV4b+ym2f8ALN0/vcfLXxB8FfCNh4X8N+GtY+L/AMNNX8aeC5/Dz6VFMNDa8fQblJn+0ie2++jv8j+dsqL4S6Dr/wCz9pHi74ia/wCHfEPiH4R+MbG50O3sr20ebVtGs03/AGPzof8Ani/3P9ivtD9ijQdV0v8AZV8A6d4gtLiG6/s3Y1rfp86QsfkR0/3MV8zfEbwr4o+B3jTXtL+C/gf4oaFfreltM02xjh1Lwpqm/wCd3dJX/wBG717Nb+A/GulfGTWvE1z4Fslh8U+C421FLXZMlprFsj7E3/fffv2JXhPw5/Yr+LPhbwroOr3raTqX/CQ6Y+h+KfBsNmlm8Nncvv8AO87f++mhc7/nrU+E/wAD/wBoHQPGvgrxL8TNKk+JmleG7xrXR9Li1aGxm0ZE+RLzydmy5+T/AG99fSPwP+GPif4V/Gb4pW/kR/8ACvfEN4muaY8cqZivJOLmHZ9Ur6BSn0V8kf8ABT//AJNdn/7Dmm/+jqg/4KFTva/sV3txCdk0L6a6N/c+dK+kfCWrSzfDvStWnbzrptMhun/2n8nJr5s/4JpzHxH8HfFfjK4Zn1XxJ4s1G6u5JH3/ADLJsX9K+vXZR96mfaErzv8AaA+F8Xxs+D/ijwU90ljNq1m8MN03/LF/4HryTxJ+w74Z+I3jDwp4g8dTp4ln0vwx/wAI/d2c9v8Au7t/4LlPn+R0rynS/wDgmzrfhXxlp2q6D450W4SHT/7Pmm8QeGEv32JI7oUR32b9jom//Yr2z/hl278R+MrHXPGXiG08T2tz4Yfw1remf2Z9ngv03743RN/7llro/wBmT9nv/hm3wrqnhWz8SXuueHPtz3Wk2t9F8+nwv/yx3/x17TvWhJN9FfFnxWsk0P8A4KafB+7spZIJ9Y8NX8N98/8ArUTfsr7TSn0UUUUUUyvir4BaVq+m/wDBRD9oSZytrp1xp+nzeS67nuPk+R0/8fr7Yoooor4t17/lK14X/wCxDuf/AEZXRfEL9lLxr4Z1bxNrnwM+IUPw8u/Ervc6rpOoWSXFncXZ/wCXlH+/C/8A33XkngH9h34s/CEaX8R9F8QaDrvxqt9RvJtT+2TTJpmqW038HyImx/4/uVx3gn9g34yfC3xkniuK9bxDe60j3uuaXpfiqbRYYrzfvTY6J++RP9uu68ffC/476R4os/FXw6+FWmeEvGt26SX2paB4sR7K4+f50v7aZESb5P40+eul8efst+PNcvPjxp9pFb/2R4/0S21O3CXHyprcP34fn/gfaPnqzbfA34oeC9Q1/X9H8H+FPFMfjvSbWHxP4Z12+aF7W5SHyXEMyI6PC/8AcrwLwB/wTZ+JOm+JRca9q32Z77RrmGx1bRdUdH8OzfP5Nt8//HzC6Psr6E/Zjs/jZ8LfgX8MfBt74O26jY+IW0zWZb2dJfL0sO5+0p8/02V9j/6uvln9h6eXXL/42+J/J8my1jx1eGGPd86+X8j76g/aC/ZF1r9pD4vNe6/4qvtE8A2+gfYLSx0W48m5e5eTfIX3J9z5E/74ry/4ofsi/GC3j8F33g+LwZqfi/S4Utb7xhM81ndX9sj/AOpvLYJ5NzC8OxH3+lXvCv7Gnj3X/Dvie21caJ4Aji1a113whpOmXb6jbaLqMP33TzE+SGb+4lYvjT/gn348+MngOYeK/EulaL4u1zxa+v6n/Ze821vC8Ox0h/vvXQ+If2DfGXxhOkR/EXxrp2nr4W0saZoD+D7d7beyf6ma53/L/c+RK5O4/wCCW934i8H+MLDxN4us5PFOpX6X1j4msLN4Xk/dok0VzFn50d/f/b9q9U8LfsufFX4T/DWX4b+EPFvh/wAT+BL+xezmsvFVrMk9lvTZN5MsP30/uI//AH3VP9j/APZX+Jf7Neurb6hb+Bb7TLmH7NfazY3GotqU0Kf6tNkv7mvoP9oP4bXfxg+DviXwpYS2trqeoW/+iXV5H5kMUyOjo/8A45Xz/pP7FHjnR9eX4mQ/FRv+F4S/JfazJp6PpVxbbNn2X7N/c+QfP9+vWP2Zf2f9Q+CcPi7U/EOuQ+JfF3i7Vn1bVtRtrf7NCz/wIiV7F4i/5AWo/wDXpN/6BXzd/wAE5ZBJ+y7o4XUPtxXUb8Mny/6N/pL/ALn/AD/fr6dndkT5Pv180fAX4X/Hf4a+Otc/4SbV/BOoeB9W1a81eZLKK5S/ikmP8H8ArltS/Yg8ZJ4Z8Y+EdE+LMWmeBPEl9NeNoE/hqG4S28x95RH3/wB+vYPgr8H/ABf8L1VPEvxW1bxxax2iW0dne2NtbQxbBjemxN//AI/V/wCK3wgl8feOPh54itNVTS7rwrqL3MsbQ7/tdtMmyaD/AIHXgGufsI+G7HWr2Xwj8QYvBtt/bKazp2ntbQ3iaZcumyZESZ9mx9/3NlXtY/Yh+3eMNI8Rah8adR/4STS7R7K3km0jS0RIX/g8nydlTR/sBPrPxIm8TeN/if4h8Y6bcW8NteaN5UNhFfRxPvSGbydm+H/Yr63sbe3s7WG3t0RII02IkP3FWvOPEnwH8JeNviJe+LdTE2o3Vxoc3hm7svOU2z27vvfen9+vLfBH7Ieg+FfFvhqx1T4i694r0XwtI9/4f8H6tcROll2R3x88yJ/Bv6V6r+0J4d8FeMPhD4g0X4ga1HoPhS9h8m7v5LtLbyvT53/ir538I/CX4BeOPBviHwlonxm1DxWk2k/Zrlr7xj9v+zQ/89khd9if7+z5K998Q/C3wh8YPhVoXhttYuLzQoGtp7HUNM1HdM72xUo6Tfx/d61yHxg+EPwn8VyT/ErxD4rvvDgsbT+z7vxBo3iKWwR4U/gmdH+dhXP6D4E/Zq/aQ0XR7KwutM8XahaJst9TTUZk139z/G9zvS5/77r1n4f6P8OfFWov4w8KxWeqajaW7+HZtXjdnm8uF/ngd3+/sf8Av1578Q/Hn7PPwt/s34a+JP7Ds47eWPU49DSweZLR9+9J3REfyvn/AL9X08A/s8/He3uvikdH8L+KIUfzLjxE0X/PH++/+xXDeLV/ZT06TRPHUOgeH/EOo6xqn2XTLrwzZPf3N5eJ/AiQ/wAddP4D+MHwR+HdvrXiXStYm0n/AISjxV/Z+ow3sUyTprD/ACeS8Lpvir1/QfihoPiP4heJPBlnPLJr3h6K3nvozE6oizDcmH/i4rt/4K+PdS0WSH/gptpGpzusMc/geYWiNz5uJMP/ALldZ42+O3wP8SWfjC68S2Ok61rfhH7Ul1o2pWcL6m32b538lH+fZV3Sf22fhXe6roWmR6pcwQaokccWqC0f+zIZnT5LZ7n/AFXnf7FcJpP7bvhWPVn8T6v8NdW8P+E9QludP07xm0MMrX00P34XRPnTfsfZv+/sr0Sf9qT4e6PFJNpUc+oXE/htvFl0umQLuistmUeZs/I7/wACVPpf7W3w71BZ7axvJE11fDf/AAlKaPLB5M01n5e/5GPyM9c//wANUWnxB0m1t/hx4AvfiTqFzYw6lf6ek9vZ21kk33Emmm+Tzvk+5XvXh23J0a2muNKg0a+uEWW6s4dr7H/jTcn36+e/Fv7ZGmeAF+LOn6zpdhpXiHwW6PYaRdajHC+sWzojpIm+pr/9sy20z49+FPh/feGprbRNe0y2uv8AhIzL+5t7m4TfDbP8mz5/uffrzmx/bw8X6Toeo+N/FPg3R/8AhXkXiGbw/wCRpOo79Zt3R9gd4X+Sbf8A3Eq//wAN5a3oPw3f4p638PPO+GM9xNZQ3WkX+7ULZ0d0T7TC6J9/Z/B9yt7wH+1L8SvHXgOXx1F8OvDqeFZdJm1S3+zeJPtN4yIm9EeFIfv1zPg79sz4i2N98Kr7xf4b8L6h4f8AiLNHa6fH4Vv53v7F3/jmhdPnRP48fcr7YjrhPjN491H4XfDTWvFGm6JJ4im0yL7U9hHJsd4Qf3hT3Vea+MtW/wCCmEfxQ1jSdO+FES2t8st+01trVo7G7hhtt8LoR/ff5Nn369Fn/bM1H+2/CN7bzafdaDqPw8vPFVxbRp+/e8h/gT5//HK8+tP21Pin4t+FPhrXtPfwj4X8RQ6zDo3iTT9TtZrn7OlyN1ndQ7H5R/7lfbkcXiuDwO0RuNMuvFy2jZnMTpZPcY/u796pXwd4r/b4+KOj/Gzw58OrjwlDoHjG4tP7NudC1KMfY7nUpZNkdzHc/wDPts+f/wAdruPDH7Zvj/w5+1doPwK+I+m+H7PUJ4nSXWtLL+Vdu6b7Z0R/uf7lcb8Vvijqvx4/Yg+JR8Xy27+KPBnipbOZ9PTYkvk3kfku6dvkf/xyveP23NFtNb/Yi8XfalZxaaRb3sWx9nzoU2V7j8P4Vuvhf4bil+7LpUEbfTyRXy5/wTtv28Bt8Ufg7qarZav4U8RXNzDZO27dZ3Lb0kR/4kp//BQe0aPUvg/qGoafrmu+F38Rf2fqmg6LfPbPfecn7lPkdN770/v1w8N39q+IVt8M9S13xJ+zP4KsdJ/tbQ7GbV4UvdUuXd97zXLvN8if88d9eDeOPjRLPqWmeIPHU2t+IdUurS88OeHvE+ka4+m2b3ltdbE1P5H+RNn33+dK2/hf8WtH1/4dwePfiBrXi/4meIdHuH/t7VtC8VJZv4aSF9iPDZo6faUf+/8APvrS+B3irwj8QvFt7ofi/wAS/Eq71CXVnR/E3/CZfYLM203zwO8Pno/3HRPkSvWPg7+z7psP7S3jjwR4y8YeM/ENtpa22v8AhmG/8S3JjltHPL/I/wA+x6+2/F2l3OreEdX0+xunsbmeylhiuh9+JyhCPX5f+GPC2l/EnV/2ePE/i3WfEV1B4kmv/DOtzJr1zDuv7Z38mbej/I/yfcr9NPC+oaBpcieFtO1qG+1DS4EWW0lvvtF4idmmyd//AH1XT+ZXxtHu+M3/AAUejvNPxHpPwt0F7W7uY/8Altc3P/LH/gFfZiU+iiiiiimP9yvjDwSzJ/wU88fortsbwna7o9336+0qKKKZXxhr3/KVrwv/ANiHc/8Aoyr37QHxm8cy/tGaN8IdK8V2vwo0TVNP+2w+LLmxFzNezdPssHnfuUesz9of4tfET9jX9nHU7/WPiFD488W6hfQ2eg6le6TDbeTzlzMEfY/yA1J+yv8Ata3Xx4+MFlbvrljJo2oeD7a//slNnnW+pI5S5/21HKVx/wAT/wBor4pad8b/AAr8E/EE82g63qfi2G6sfEmi2+y21HR/nfyfv/f/AIHqlcft4ePvC+m/DzXtR0n/AISDT7rxJrGh+IbDS7I/aofJkYwhF/vpCN/vXuP7FHx91D49aB44l1LVbXXv7J8QzW1jqNrD5Ils2+eH5P8AYrxbwP8AGP47y/tLyeHNCuPFPjvw1a649trkmteHbaw0+2tv+na5R9/yf+P1+gtee/Hf4pad8F/hP4o8Y6mQYdLsnkRP+esmMIn/AH1XnX7Cfwz1D4Z/s86LHqs7S6xrlxNr97v6pJcvv2VgftpeKviz4Ct/CWs/DzxTY6Fpd7qkOjahDd6Sl1s858Jc7+yJX0X4TtdW0/w9ZW2uajHquqRR7bm+itvs6zv/AH9g+5X5/fHz9sjxJ4C1741eDbrUte07VNG1mwudGvdL0vzkt7B9jzI838G//brI8QftqeMtK/aZ8c6SdfuNJ8E3VsuhafqE9p51lpOo+Snk3Lvs2fO/+3/HWD4+/aU+J/xHbW/FGg+KvEXgab4Z6dYWfifSLOKF/tc0zulzcon3H/gdN/8Afr66/ZH1211+PXri01v4m60jlN0nxB8pU/7dtlcz+2r4M1Pwsmk/ETRfH/ifwhayavYafr8On6s8MD2bv5PmIj70R03/ANz56+dfipP8TPh34i+NnwY8MX/iL4iWereHofEdpq2qeJBDqGlonzu6O6JvT5PuJXK6b+1Z4l8QfFCy1+G68Ya78MLfw9pujeKrPTPOeGxR49k14k0L/JMj/P8A9919FfsO+E9J1zxR4uuLzxr4m8S6v4Z1l/sP2rxJc3NtcWEyb7abZv2P8j/3K+50rN8Rf8gTUf8Ar2l/9ANfKX/BLf8A5Nvv/wDsZdS/9HV7h+0l4l8T+D/gj4z1jwbYy6h4ntNPd7GOFN7q/wDf2fxbPvV8az61o/hz4R+BPFvh34y+J76PxTqFtZeLPGD6s94+kwv87/ufuWfz/Jv2fJXiHxE+MXx68O/HK0tPh94uufiRouiXdzoWjagLtJ/7W85N/kzbPkmmT+/U0Eni3w54S8PeCviRpn/CQ+JfD2uTWV9pF1r81n5SalCj2czzJ8nyTb66/TvCmi/A/wCJ03gj422/iT4meJ20yz1DTNUh8TvbJaQ/cmhR3mh+RHr1fxD+zz8JvDf7WXgiWbwrp934O8eeHrrT4Z5H86FL9PnD73d98zpv+evJvgbpvgrw74w1Pwp408B/D65u/CfiF7C78T+KvFP2bVZk374ZkhmT5/4P9iv1J2W+oWe3CzWsqfwt8jo9fmDp+qeP/h98cvDfhnwXrSW2p+G/Emq6Nb2Wr3bvp93bTJ9phs5v9t9+xH/gr6Q/Yc8Xahr3ib42QappGreGL1vExvW0LVI+bIzJ8+xx8rrvBrwrxt4x+Ivh39tTx98UvDXhTU/EekeELu20PWI7G4R0/s10+fZbffebf8/yV+hWpaFoHxD0C1TVtIttY0u48q6S11O1R0z99H2OPv18CX3wDlg0/wCKvgXQPBVpq+o+GvF9t4ghtWtEim1TR5v301kk38f9zZvrI8O+AvGQ+IeoeN/hV8P/ABV4e8CeEb6HWbHwdrln9j828dNl5DbQv8/3Hd9ifJvql4d0Hx94s1jWPGvhDwN4gufh1o/i+XVrHwrq+npbXTvNDiaZLZ/kfyX/AIKu6rqHxn1LQNP+KdxpsHgDxXoPiRdDt9U/4Rl7b+0dNuURHuZrP59+x69w/Z11zUP2XdL17wX8SY2/tHU/F+3SdS0uyfydZmvP3zmFP4Nn8f8AcrhPjJpfxq/Z6+J3xD8ReAtPvtatvFl8mrWs2naGuqpK6Js+wXKb98Kf9NErmPFGlfE+w8K/GHwLpvwk8U3N14svrPxBaXWnpD/Z6TOkLzWz73T5N6Onyb6o/E34H/Erx9qOt/EXw18Pte+FE+j2ljdPoWmvbfatTv0k/fPZ+Xv2OE/j/jxWXb/sX/FL43f2f4YZNR8K/Cn+0LnV/wC2vFtvDN4jubmaH79yiP8AP/cR/vpXsngH4cfH74G+LtI8SP4StPilrD6N/wAI/qM1rr8Nl50ML/6HM/nJ9/Zv319q6PNeXWm2kt/a/Yrx4kaW183zPKf+JN/8VfM3iyGWP/gox4Dle43wP4KvPKh2fc/fV5R+0Z/wTyuvi/8AF74meKdJW30WbWNHhl0bVI7jZ/xMEOJkmT+46fx1f0P9lH4qeC/gPN8DtKtPDd74P1gRzXWu3V/J9r0x3kR7lNnl/vvuHY42fyrK0f8AYU8dfBnxlb6h4evrT4ieA9PmeDS/BGt3Lp9hhmTZNco7/J5333+5Wt+z5+xT8QfhP4V1nR4vEVjbaJrlzc2us+H9asUvEuLT50heG5h2OnybPkf5Ktj9gfUvGQ8Pz+KL/TdN1Ox8Nf8ACP8A9qaazi8t5oX/ANDuYX+79z5HSsvwj+wx8RfAvgCTSRrfh/xVd6gn2XWNN1SW5tra8hhz9mmhmh+eGb5n3/f619L/ALLvwp1j4JfBfRfCfiDUk1XV7dpZp5kmeZFLuX2I7/O+yuX+I37IPhn4nfF7WvG3iC203V7bUPDJ0NNPvtPSbZN5mUud/wDe7V5B4H/4J13eraS9p8U/Gdzq9zY6fbafo6eH7qa2Sya3H7m5b+/Mn8G+s3wZ/wAEybjw34u1rxrqHxJuL34hJqKahofiT+z0/dOifN9ptn+Sb/gFdN4W/Yi8daroOqeD/H3xHsdR+Heq6s+s32ieH9Pe2e7d/vw+cz/u4d/z7ErmPhD+wj48+AviDV9R8JRfDe6jm1GZ7GTV7G8e8t7OY42ecj/wJ/Bs/wCB10Hw5/4J66n8AZtO8U/DXxytr4/i3pqL61Y/adMvoXfe8KJ9+2/30evqmPTfF/8AwmljqDa3p6+GP7P8m70lbP8AfPeZ/wBak2/7n+xXU6lp8OrWU9rMvmW9xE8Uif3kcYr4+uP2M/AXg7T/AIa6HL45s9M8TeF9cm1PQ7q9SFJ5bN5t72fl7/nT/bqvdf8ABPP4ZeF7ayt9B8Rnwrqi3N893qcwhe8u7O5R43tvn/g+f5XrC8YfsXfs86hr2ieENC8fL4D8TaXaRCbT9J1O3S61DYUeGa5R/vumyvtjw5cQSaVbQR6pFq88ESRS3SOj+a6oPnbbXiPx+/Zj8F/Frx5pvi/xVrDabBpukz2V2vnJDiHfvSZJj/qXhf599cL4R/Y9+BvxM8Ma9rcfi3UPiRfam6b/ABpc64l1f2Lw/c8m5T/U7KwPjl8E/DHwF/YO8eaB4Y1W712G4uob271PULlbm5uJnuod7u6V6j+2P/yZH44/7AEP/slez/DP/knHhX/sGW3/AKAlfM/7W3wz8V/D/wAeaL+0H8NreTUPEGgQfY9e0C3XLazpvV9/+2nX8K9e+H/jL4a/taeB/D/iaxW0161sbqHUIbaZv32n3if30/gdK7H4gfCfwf8AFrSY9L8Y+HdO8SWUb70h1C3WTY399P7tNs/hH4Ms7bQbe38NaZDa6DE8Glwi3TZaRumx0T/ZZa5C+/ZC+C2o29tBcfDLw28FqzvDH9hRQN/3609V/Zm+FHiDXf7a1P4e+HL/AFTyUt/tVzp0LnYn3O1br/CTwn/wm2keLU0W3h1/R7B9MsryHKGG2frCEHy7a7OuJ8P/AAh8HeG9Max0zw5p8Fl/aL6sIfK37bx/vzLv+49acHhjw9oGsaj4gi03T9P1O8QfbdUSFIpZVT/nrKOor558XftN+IPjD4h1PwL8BtKGvXUL/ZdR8fXDbNG0lz/cf/l5lT+4lerfs8/AbSvgB4CTQbC5l1PULmZ73VtXuvmm1G8f78z16tRRRRRRRTK+LvBf/KUDx5/2KdtX2pRRRTK+H/Gmuaf4f/4KpeDJL+7iskuvBk1nbmZtvmzO52R/Wvq/4lfDHwt8WfDs+geL9DtNf0iYHdbXi52n++jfeRvda8x8K/sV/Cfwjq1jqEOj32qHTbj7Tp1rrWq3N5bWMn/TGGVygqh46/YZ+A/ibXbvxNqvhODSNTuH8yW/sNQmsNz/APbN0Fdj4d+BHwwt4fCkOnafb6xN4Rn+06PLc6g95NZO38W93dvzrGu/2RfAVz4jfW4E1Gy1H/hJE8VeZa3GzbebNj/wfcf+NP466P4bfs6+D/hP488VeKvCtvdaZc+JXE+oWMc3+hmbrvSH+Bv8a67wj4JtPB8eqLa3mo3g1C7kvXGo3b3GxnxlE3/cT/YroJriOCJ3kdY0RdzOzfdr4A+Jnxk0j9q79qj4bfDbSrma5+GNlqE17falDF/o2ralbJvSFHb76ps7V+gMKJHH8nyJXzD+2JqvwV8Y2+kfDr4pfES48Fz3Myahbx2d89o8u3hS7lHT/vuvVfBHxQ8BN4V8NRaZ480/XbK7/wCJdp+oT6ikz300K/P8/wDG/wDfrF16w+DF1ea7e6tqfhz7V42tEsr6afVET+0YU+RET5//AECpLf4LfCT4R/CPVtFk8O6RpPgNIzeajDcpvjfZ8/mTO53P0715N/wt79ljWvD/AI/8WW93o2rabf2ltZeJDDZzO97CnyQpJDs+cf7ddL8BYf2cdHuLbxJ8NE0LRdS1BZdPSCBntrl2T53ha2f596f7ldD8Qvjx8Ede+H+lT+KPEGj614b1599jamJ7l7x0f+CFE3/I/wDs1rQ+NvhRrvjjw0nm6fL4v1nRpv7MS6tHS9msP402Om/Z/sPXjXwx/aK/Zh8D/wDCQaX4StE8OaZcXb22rTR+HruGzabfs2Sv5ez+OvdNBuvhZ4H8eT6Po8vhvRPF2o2STvp9k0UNzLbQp8j+Sv8AAiUrftDeCpNe8DabYal/a/8AwmbzppN5p/76B/JTe+9/4K9C1iFrnSr23j5eWJ0T8Ur5T/4Jl2cuk/s/avZXK+XcW/inU4pF/wBrzq+nPGHivTfBfhnU/EGsXIs9I023e6up2XdsjT79eAeC9a+A+tXXiPx/b+DYtAEWn+bqmtat4em06G4tZu/7xNk2/wDGsHSv2wv2ZvBel6RaWr2nhewW487T4ZPDM1pGm/8A5ek/c/In/TavSfH/AI1+FGqx+Lba+sdC8U63YaGmtX+mSQxvNdWafPC+9k+dP7leTeNP2kv2efGV14L1Xxv4Si1nUbrSYbpprrQxfx6DbXP3PtM33IUr0fxN8cvg14J0TxPbNFpzQ/DW0h1B9MgsUP2RHT9y9t/B/wB8VwXi742fs46lpt5411Xwho+vanNo1t4jt3utDhe81SF32J5Lv/rnR/vp/BmvS/jl8cvEHwt8AaHrvhrwZbawb5UeWHV9ag0eGxTy9+13l/j/AINi1e/Zx+IHhX49fDey+IOi+F49Fk1uZp7tZrZPONzEdm/f/H/svXYfF7xdqvgH4b+IfEOhaD/wkmq6bavcw6Wk3kvcbB031wv7MPxS8V/GPwXF4q8QeC9L8Jafq0SXti+nan9qknz9/wA792mx66f4/fE+8+Dfwx1PxbaaKdfTTWR7m1SYRbIN43y/8ArxPxp/wUA8DyeFfHE/gGa28TeIPDc1nEkE0uyC7+0Oib0dPvom/wCel8O/t2WvizxJ8WfDOneG/P8AEHgixe9tIZLvamreSn77Z8nybHrOi/bcn+JVn4JHwsj8OalqXibS7maKHWruXfaX8KI72bonz/3/AJ69F/ZN+KnxF+NXg2PxT4ysPC1jpl2HSzh0K4mknilSR0dJt/yfw/wVyv7Sv7Wmm/s//Hz4V+HPEGlWM3h7XvO8/V7j/X6c+8Ijp/sf369w+L2s61pHwl8V6v4VMUmu2ukzXli0g3o7ohdK+OP+G69e8QanBJ4K1/QfFEieBE1a40yC2d/J1KF0+1b/AONPkd9iV0vjz9snXb7W7ufw/wCKPC3gHwZpr21k+ueKLG4vH1C8mhSbYiQv+5REf771gfED9uHV/B9v4utZvGPh+LWNN1zR5LLyVTbqelTbPOezR/8AXdfv19maX8RNP1zxddaBb2+oC7trSG9e4mspUtnR/u7JsbGb/YrsEr5d8af8pEvh5/2JV/8A+jq8a8TftFeMvEGpeJfEuvfErVvhh4X0/wAQ3Ph+0tfDmgJqUOn+S/8Ax86m7pvRH/4BVL4ZfFP4keIviRrfhrWPiV8StU1fS9Z+xTXXhjwxYTaT5L/PDM77H2I6V6n8DpviVa/tXeOvB3ij4p6rrWk6FZ22oWWl3VjaD7dDNv8And0j+TY+PuV6N+2X8TPF/wAJfgNq3iXwakceo2txCl3eyQ+d9itnfE06p/Hsr5J+JPx9+JX7POueGH8G/FlfjT4X8VL9vlSe0S8v9PtoW33MyeT/AAbN/wDuYr1f9o/4meJ/iB40+HOhfDDx9dWWmeM/D1/e2/8AYTp5xmhTzIZt+x32H7lemfsRT3XiD4H6L4lvvF3iPxXfaon+mw+ILlJntLlH2TInyJ8m9DXzJqXxJvvEcPxT8T+KPjbq3gD4p+EdUvH0nwj9pSzs4YYf9Sn2Z/8Aj5SZP4/9ul/YEfxP8SPih4j1zx14R1ODx/aXyale63ca9c23lW1ym+GEWe/Y8NfWv7XngnxT48+CeqaZ4U16Lw9deck128l39j+0WaP++g+0/wDLHf8A36+HpvjQfg74m0zwJ4bufG3wsn1Pyf7ck1DVk8R6Zoulf8/ls6b9jv8A33+5XovxA8USfs++OPDWo2vj/wAcfFjwJ460O80aKa31P+0rqG/2b4XtvJ2ff/77riv2fPFs3xmsRH8RfjP4m+HviLStJhj8PuurfY4X2f66Z9//AB8zI+xHR6464/aI1vxd8HvG/ja/+NWoWXxct5n0yy8ObfL0zWdN+4n2az/jd/nfzk+evu79lX9pXwP8U/hv4N0i38TaZ/wmH9kpDd+H3u0+3xPCmx98P3/4K8I/a+uPh18Pf2lH1r4i6LY63ovibwVc2sUN7b+c/wBshf8AcpC/8Dv9z5K+a/hr4NuvCPxCm0v4v/8ACA6pqd7pdhqX9ofFO/uUmis2/wCXa2/3E/v16v4q+AF18b/ib8R/ht4GXwbZeAtYtbLxVZa/FYm5mCOmxI7Nx8n30riPhZ468A6f8E/F+m2Wiad8MPHWg6Bf2f8Awk2n+KYYb27uYX2P/o2/fvfZ9+ovGnjjx3Zaf4FPxJ1CHVtC8Y+BbnRdP8cWqf8AH280O9LaZPuecj/Jv/jqLUvBPhX9pDV/AOm/BiWDw9dRaGl549vQ81tpP7n7kN+iOib3dK9M8ZfEbQNa/YZ+Nvhbw/4S0nwjf+EprZL7/hHbn7XpN1M80b+dbTfx/cPyGvov9pTUJdW/4J66/f3R3XN34Ts55di/xukP+Ne//DL/AJJx4V/7Blt/6LWumdN9fPfxE/Yv8H+LPFU/i3w1qOsfDfxjcD/SNZ8J3f2Y3H/XaL7j1zcFn+1L8K53htLvwv8AGbQQMp/aB/sfVv8Ac3r+5f8A360G/ap+Iej6bdTa1+zn48hnt2w66TLaX6f8A2Pvf/vis+X9v3QNJ2Raz8MPihpOoMm9rWbwxI7p/wB8Gtzwv+3b8JPFHhvxHq1xrF34ek8PbP7Q0zWrJ7bUIt/3NkP3n3/7FMuv26vh3b2c0sWmeNLt1X5YU8J3wd/9n5o6ry/tjanqF3Bb+H/gT8UtXeWLzFnuNGSzh/77leqMnxb/AGl/GltJ/wAI78FdE8I7v9VeeLdfWR0/7Ywp/wCz1Sb9k/x78YZE/wCF6fE+48R6Rv3/APCI+FIv7N0x/aZ/9bMlfTPhXwjo/gbQ7PRdA0230jSrRNlvZ2cWyNBWzT6KKKKKKZVW6t5JimyVoURt7bP46+QPClr9j/4KceMZRLDN9o8HwNshfe6fP/H/AHK+zKKKKZXwB+1l8GvCHxW/bu+E2l+JjNBa6jod15skUro7PCd6bHT7jf7deUw/EX4nXPxk1LwJ+y54t8XeL9Htp/surat4suo9T02xfON0MzpvGz/feuw8f/AH9r34S+Ebvxtpfxw1Pxr4ktWSRPDen2T3K3Du+x9iP8mxN+//AFddJ4P/AOCd3iX4waba65+0N8TvEfiPWp18waLpt8IrO33/AD7PufeH+xXoNr/wTV+HHg4PqPgDXfF3gLxIgzb6ppusythv4N6P99P9iud+Fv7eFv8ADTXvEXw4/aJ1a08PeNNBm8uLWobWVbbVrb+CbC/cevVY/wDgoZ+z1M+yL4mafJJ/dS3uP/iKqap/wUL+Cdrp97Jpvip9f1SGRILfQ9PtJvt93M+NiQwuib6w7r4cfFr9qy3mX4iXM3wq+Hdw/Pg/SZlfVdRhz9y8uf8Alkj/ANxKxf2kPAXhj4b/ABS/Zdt9CsLbQtO0/wASTafbWsPyQojw/c/3q+zl+bmvmX9tnwTq2teGfAfifw/oB1/XvDHimwvVto7fz2a3Z/Lm+TDfLsevjXxP4S+Inw8h1O9l8NaZJ4E8HfFP+1P+PO5+2Spc/wAaJs2PbfPsqv4Z8A+FfBfw7vviLcarZ+F/E3hbxDqujQ6Z4g8PPrGm3a+d50MKQ/fhf/bSvuHwpq2t/tQfsi6jL4k8LXPhvW/EOiXNs2kyb4Pm2HYyb/nVH+Svi/w3r3j3xt+ylrngLxJZXyeJfD9pDJZaFZ+C7m2mb7Hcp8j3KfuX+Sulj+D3xC+Knxc1D9qHw14MvtLvrLULOTTvB+qIltc6vbJDsuX+f7j/AH9m/wC/V39nv4W/Ej4G+Kta+Ndl8N9W1fRdeu7yCXwFMiJrOi2bzb0mtt77H35+dE2VP8Wvgf8AGD47fHRPjL4O8NTeCL3TNGs9Q0mDxJCiXs1zDv32XyP+537/AOOu70j4J+OfFXhL49eEZtAufD1r470yHxBY/aSj/Z9SmT99bb/9+FP++68Vm+BXxU0vTbu11j4Yatq/xW1650250HxpZTQumivDCkLpczJ/qU+R32fcffVfwL+zJ8fvgTfeB9bi0+48Q6FofjSa5l0m1VDf28Mr7HmhdH+eGZH3OlfqrDJ5kavt2f71fkjfftTeNP2avg7Yt4Nnhs31D4h6wmoTXunPNC0Pnfc3/wCXr9NPEWh2/wAYvg7e6Vdzb7bxHonlyT225P8AXQ8Mn518Q/DX4DfErxX8Jx8OtY0zx94c8Q2ghntNW8RanFqGgvNZuHh/c796JNs+5/BXaXvgX49eIPjHL40Pwg8OCOXw9/wjms6Zq3iJJLbUU/v221P3Sf7DpXLeG/8Agnz440vxJYai/iGLStXl0SaC31rS7l3/AOEem3vstkhf/j5tnR9j7/7lWPgP+xj8cPgb8NPFHhrTtf8ABupt4okkh1W116GaaGFPuJNC6dfkP+pfiraf8EzodQ+KWl32o6xN/wAI1p+mabA94lw8k+qPD/robmF/k8l60PG37F/ia+/Z8u/CKaTpWs6v4U8Sf2l4LuEm8mZLDzkk8jfs+T+Ovd/jd8H1+MusfDFtX8EaT4h0zS9R+26hDq9+6fYv3f8ABEnyXH+4/wAlezaLo9hoGmW+n6ZZ29hZW6bIba1i8lIl/wBlAOKh8RJdyaPexWUUNxePCyww3Mjxxu+3o7Lztrwr9kr4YfE/4M+F38JeMJfC934ft3lm059CluPOh3yb/JfzE+dfnPz17t4g0q18Q6Lf6ZdrFNbXUD20scy70O9K+LNO/wCCYvh8fBnQfC1x4o8jxDoOszapY+IdP05E/cu+/wCzOm/50/4HXQWv/BOXw1a6Xc6vB4qvofitNezXjeOkt8u2/wCR4Xtt/ksmzKbKXw3+wh4L8M2Pw6udT8Srp/xE8JXAnTxNpKQ2E2op5jv5U0X9z59n/wCuvdvgj8GLT4K2PiSy0/WbnUNP1jWZtWhtZkRI7HzvneGHZ/BXFfFr9lj4a/GT4m3XijxlLHrFyuhvo66bdTIUtEf/AJeU/uP/ALdbfw51Lwf8L/hTaeD/ABB8TdH8QwaXD/ZsuoahfW0Lun8CP8/39leZeA/2avgnqv8AwhOj+FfF9jq9z4TS/wD3Gn31tNPdw3O/ek2z59ib/kqS8/Yf+GclvZ+EoPGHiTRpZtP/ALOutOs9cRJtXs0P3ZomT59g+Teg+7XUeKP2Hvhf4qXUHvNMffdeGofDKNNsm+zww/6mZGdN6TJ/fr1v4Z6dpvhPwfonhi28RHXpNJtEtvtU86PPKE+Te+2uyr5c8af8pFfh5/2JV/8A+jq0fjl+zp8DvGni37f41vYfD2t63EkFzDba5/Zv9roj/IkyI6edVb4kfsi/Bm98SP4y1bUdR8MXrpbWD3ek65NYJvRdkI+R/v16La/CHwJ8PfFNh48u5XsdW0zSRoza1qeov89tv+Tznd/nf/beup8feOvCfgPw2+q+MNb0/RNEb5HutUmRIX3/AMHz15z4L8L/AAG8L+KH1Dw3pXhTTde1vRX1d57W3SOS501vvzf9ca5bwb4Q/Zp/Z7uh8S9H1Dwz4bh8Rq0NprE+pbrV0/jS23PsRP8Acrpf2d/E3wV059T8M/DDxbpOrve3U2sz6fZ6j9pdHkxvdE/gStbXNS+EPjTxP4jOp2PhvxB4k8GJ5+om8sYZrmxXZvVt7pxXP+A/2lvgfrdxa+JbTxHomja94k09L2RdQlS3vJraJPkabP8AcSvSdd8beCdWt9F0TVdT0y6g8WRPDp9rM+9NRTZ+8RP7/wAleKa3dfBL9iWXS9G0TwNPBq/i+V4LbSvDelvfXl9/G6fP/B/sU34Q+Kv2cNdsvEmv+E9C0fSL3w/N/a+sWc+kNbXmmTJn988Lp8j8fwVw/jj4tfBPxHqWkeD9P+CerfEmTxTv8SWkMGhokNxv+d7lJrl0+f8Av7K+mvDvhHw14p8N+GdU1DwDZ6PdWFuj2OnalY2zz6Zt/gTbv2f8ANeTfDf4pfs/6HdaVrfh/S9H8L3viPX7zRYrz+y0gmnv1f8AfJI6fc3t/fq38Wf2qPhR4WsZNU1jTLvxQ2h6/wD2I62Wki7m06/2ZT7/ANzf/A6dazNR/bC+CGpSn/hJrC/stdi/4+9J1rw3M+oWKf8APaZNj7If9v7lfQHhG78O6/oOn6x4bk0+70i6t1Npeads8t4e2x0/gr5d+L3xq+CPgvwn4oupfhND4r/4RzX00nUdPXQLZPJvJvnSZ/O/gff9+vdvhrp9v4y8E6ZFr3wzh8GRWTo9not4lncJbN9/fD5JdE5rpNH+GPhPw/pOp6TpvhrS7DTNSZ3vbO3s0SG5L/fLrj5q+c/26vAfh74e/sOfEXSvDGhad4d0/wCzRv8AZdLtEto/9cn8CVa/aIYR/wDBN3VZP4V8FWb/APkGGvdvgjrNv4g+Efg3UrXd9lutHtXTcu3/AJZiu7oplGymbPm/ir4G/wCCpn7No8X/AA5j+J/hqyRfFXhtka+eENvurPd0fZ9/Y/NfVH7M/wATLL4w/AvwV4qs5fOS706FJf8AZmT5H/8AH0r1Sin0UUUUUUUUUUx6+PNSvU0v/gp9p1lBFDD/AGt4EczPs+d9kz19hp9yn0UUV+fH7c0GrXf7VXw9t9CTfq7+FdV+zpv2fPs/v11f/BMfxX4L0H9kbw3surTSLmbUZra7e8dYXuLzf0H9+vtbfv2V598TPjZ4W+FFreS61eM8trbrez2divn3UNrv2PcmFfn8lD95+1cj4y/bE+FXg3w6mrQ+KrXxRPdJ/omkeHJEv7+64/ghQ7/++q4b4pftYfAfSPDOjeMr+LSfF2vXQhh0/RrW2trnWd83/LHY/wA6f7decedon7LP7TGh2ulHR9W0L4o6v51x4fmgh/tLQbt0+/Ds/wCWP+xW4/7GuqeLP2/L34va9bQw+EdKtYG0yPzEd7m5RNn3P4ESvtbbt6V8df8ABRHT0jX4JeILq6S1tdF8dWbzb1+8j/JX2FG/mYZfuNXBfHf4hXvwr+EvifxfpmkDX7vR7Q3S2Hm+V5qgjd8/+7n8q8L0H9uD/hPvF8Hhzwd8OtU8USw2lneapI9/bWbxRzIj/uYZn33Gzf2r6Y1y+t/D/hrVNVFmrpbWz3jwhdu/Ym+vkO3/AOCgmo+MfCPw71n4ffDxvE974o1G802fSJtWS2nt5rZN+xDs2PvRSaufDf8Abc8bfHC+8SXXgj4dafaaD4Zl8nWJvE2t/Zrm2ZeZv3KI/wBzY9S63/wUCh8MeBp/HOufDbXNM8CXcM39geIVuEmi1CZDsRJkT57bzMfI71vfED9t3Tfh/wCA/Duv6hoLoPEfhWbXdMkS7SWGS5RN/wBj3j/Y/jri9D/bY+IPjLw18NPEOgeFfC8WleKL7+w9QTVdTmifTtV+/sb5PuUfCf8AbF+IfxI8WahaajN8MfCSafrMui3Ph/VNXuRqzuneFNnz7/4K6zQ/207+P4OWvj/WPBF3qFhaa9eaT4h/sVt8mjQwyOizPC/zuOlegfso/Hi6/aQ8Bap4yFra2Whvq9zZ6T5G8vLbQvs3zb/43r3Gvwv+MvinSW+Ct9p+oWRubq0+JWspDC0DlH3snzpMn3HT+5/HX6Y/G7x54r+Ff7Gek+JfCOpW+manp+mabJcahdW6zrFb7E859n8T7K+b/E37YHxV8BfDvW9X0rxCvjLQ7jU7SDw34t13Rk006ixXfdQoj7E2KgfZNXd/E79vjX9G0Xw3qOg6ZFPoPjSXTf8AhG9dht/ORJnmRLyzuU3/ACOnz7Kv/EL9trxx8NfF119q8Jpq/h3TvGdxoWoR6faO94lmLaGSOZE3/f8Anf8A36890f8Ab+1n4vRxeENF8ZWXh64WW/vNX8Z22kvM9vYI58lLa2/jmdCnz/wV9lfs3/EXw94++HyP4e+IknxK+wyvDd6vdRJDP5n9x0RE2f8AfFeYft3fErxd8FvBfh74k+Eb+a6h8M6ir6z4fWXZDfW0qOmZv4tiPsrw343ftPfGH4e/A+LUPEGqaVq+j+OdP36H4s8GQ7LnTrl8OLZk3/N8gdPOFW/2I/indal8ejpVhqni7QvB2reHkvbHQviDePd3Opzfx3Nm7/wf3/nr2H9uT4yePv2dY/CPxB8MJ/bXhyGaTTNT8Py7VSWaZP8ARpmf7/yOK+Z/iX+2B4t1TxprWsWF/q3hjV9H8M2k+q+D/McPaXUN0n2r5P7jpImysH42fFSy8afETxr4ii0/xZqnhT7domtaj4Y1B7nSvtFm6eS+z50/uff+5Xrvizxh4z8D3XwctPhHpF98MNOvNUvLL+wfEl8l5bam+zzkgd0eb7/3Eff8ldp/wT6+MR8V+Iviv4I1O21XRdX0/XJNTTQ9aVjdWcc3349/9xHHyVT/AG3fAnw90j49fBLxx4t0/Rp7K71Z9J1b+0JfnljdP3L7P40R/wD0Ovp74uafrl98GvE9p4Gl8jXn0maHSJrZk/1mz5NlflL8XvHXwv8ADPwLudFi+HOly+LrjT0sL7UL/Vni8S2eq/8ALZ5raYb3Tf8Axo9ev/s9698HfjF4Hbw74s0X4XzeNdY09LLSY/D+h3L3P2zyHTfc74diPX0T+wN4Y0CT9nHT5tI0DStD8a6at3oGo6la2KJN9phkdPnfZ8/8FfJ2sf8ACIeFfgxrulahBfaR+1ZpOvPBaahD539rX1y8z+TMj/x2zo/+5XSeJvF3iHXPhL8Pfg18QrTxA/xi0fxTZpcWeyaZNUsN/wA83nJ8jp5P399ez/so/BXwF4O/aU+NOmjwpp+n61omsw3uhqEbzobOZPvp/sb6+3a+SviTrUWk/wDBRr4UxSIzm+8J6hCm3+D568r+IWkeGLfxt8X7f4x/C3xJ4j8T6xcv/wAI3rOn6TNfpNZon+jJZzJ/x7On8f3K+TvD/wAKfj9oen/EXwob6XU9beGw8U6t4N1TfNeXFsj70mSb/nsmxEdP9uv1dXTdF/ae/Z5t7bWNNmh0rxNpKGayvInhmt3Kf3Pvo6Ov6V+WPiz4b/GrSvgvqf8Awnn/AAkfi3wBbeLI9PvrXUopnurSG2fYl1Ch/wCWLp8ld1qWq/FrTfAekeKNV8H3F1pD+GNS8BWiaFpNy+rIn34XuU+4iP8A30r034P/AAN+I/gfwDqnwh8b+C7bVvA3jLQ5rzRZ9Jt5rmDw7fvBnyZvO+dN74/4HX1X+x7p7zfAjwhcax4P/wCEU8SWln/Zl3DdWiQ3LvD8m/8A4Hs3159+3V+yvZfFT4c+IPFfhWG+0j4i2Vg+y60VvLm1WHHz2s4T/WpXx94N/Zh8Sat8B7f4Ral8CrhPHGu3cN7b+PHj/wBF0+2f597zP86On3PJ969vGueOfFPir4E/C/Xvh5r2neJPBPiFJ9R1e2tN+k3FnDC6Jcw3P+38nyV7d+3h8LfF/wAQ/hv4e1L4dwXEvjrw/rttqGnTWewTQ5+SZ0Z/l+5/KvL7/wDZ98U/sy+JNa8Y+FNE1b4sad410eay8WafcSwvqb3zn5J0+4mz5ijpWx8Of2cPH/g3wn+zbqUWm2z+JPBss1trVrNff6mwuUfeifwO6b6+1kr87vHX7Fvif4ieIvGvhyfw7LD4V/4WBb+ItPvDqSRebZzR/wCmOmz59++relfsX/FHwnp3xv8ADUuor4t0nxBZ2+p+H/EF3d7L06hbH/RoZv4/k/v+1dP4B0H4rfBXx7q/j/UPhtceNbLx/p9tPrOmaZLD/aWjX6JseH98/wA8L/79emfsY/DvxX4G8L+MLzxJoMXg618Qa9Pq2meFY5xN/ZcL/wDLP5PkTpu2JXF/Fb9mHxd4n+JHxg07SordvA/xE8PI7TPKifYtYh+47p9879ifPXsfgy0+KkPwB0G1mtNE0z4k2tpDbTR6gzTWW9PkZ/3P95f5169a+d9nj8/Z5+359n3N1eK/ttW0V3+yn8T1niWaMaNI2x1rz79oLyv+Ha+refu8v/hBbPOz/rjDXsP7L3/Ju/w2/wCwBZ/+iUr1Oiiiiqd9ZxX9rNb3MSzQyoyPG/8AEvpXg/7LP7PWq/s53PjnRIdWt7zwRqGqNqGg6fg+bYo/Lox7/PX0JRRRRRRRRRRRRRXxb4m/5SteDf8AsQrn/wBGPX2lRRRTK/Mf/gp5feIoP2k/g5B4W1x/Det6haTafDqcf/LFJn2PXI2n7KHjH9l343eC/hv4D8W2M2teMYZLlfGOs6MjPpBhz5yWe93TzX/77r6T+K/wl/am8A2On6h8MPizcePrmRkhvdM8QWNhDs/6bQv8if8AAK5z4T+IYfg74+1Txr8btK+I1z40urX+z5PEGraGk2k2lvnPkw/Y96Ij/wDslaHgn4o/8Lm+O3ijTf2c/wDhAfD+n6Pp0MuqeIbzw47XV/NM74T5PLfYmz+OuU+Lvxa1D4HeOdHtZfhx8JvH3j7WdTTT7LV9FjSzntNS/wCnpH3un9/fvrstL1zwj8DfiB4f8Q/Fb4K6B4H8ReILtLW08baLOmo2z38v8DZ/fQ/79fbkD+YlPr5I/wCCk2hSal8FfD9+kqIun+KdMldX6vumRPl/Ovq7T/8Ajzt/9xf/AEEVhfEnwlb/ABA8B+IPDV0dkGrWM1k7/wB3elfJ3xB/Y08TeJPg/wCA/CsNn4F8ReIdD0v+zJvE+u/bIbyHZ9w2zw/P8n9x69u0v4V+KPDP7MkngGPxMNY8WxaC+mQ6zf8Ayb5vL2J/wDtXyd4T/wCCWeoeCoPCOteDvinf+FPGunp5upq6JeWwuXTZM8KfJs+R3Fa3ib/gmHo+j+PtO1zw14p0/RPD32dIdZs9dtpbn+0Zt775n/fInz7/ALlbnj7/AIJ4a/4j8N6X4R0X4rXkPw4tNSS/HhHVLLzrZE/jhR0ff5P9xH+5Wn4s/wCCYfgbxdo8uiXHi7xQPDdp5jaBosl2klrozv8Af8n+N0/2Hetq3/4J5+C/Dnh3VdH8K6/rehw30ljeCBpftEMN/bSI/wBsRH/jcJs/u/NVLU/2HfEFj8evEfxM8N/E238KJq13DeNbR+HbS6feiJv/AH033N+z+D1rX8K/sj+KPhn421TV9F+N2qad4U1bUJdX1Tw/daXbTQXLv/rvnf7iPXTfsp+D/Bvwhh8WeEvDPjvR/EVrdazcanZ6Lp93C7aZC/8Ayx2I9fRe+vxd+MtjpnhL4L/EzR7nU9H1TU9E+LM2py6Lcy7Jru2fZ/Bv37Pnr9O9B0/TfjZ+zTbaZrWmXHhXSNa0NLKaF5od9tDs2bkdHdP9yszx58C/h94jsvh0njDWItQ0nwj+8tLLVrmE2uofJsR5kf5Hrm9Z/ZF+GsPwxu9E0TWrjwvoU/iJPE1jc213E8OnXm//AJdt/wAiJ/sV0HiD9m/4dy+Kr3xhqmrXVjq0ur2es3F1/aKwJ9stk2J2+Ten30rlG/ZP+AGreI729F1aJdeKbsatp1rp+rpbGG5T79zYeTsdHfjfsNehfBv4H/DH9nW61q18KSrZajrVws+of2hqz3FzM/8AwN81lfGT9jv4WfGPxGde8TWF3Fqd3shu2s9Tmtk1BE+5DMgfY4/CsK8/Y4+AnwrjvvFF9pKaJodjDLJsvNTm/szTt6bHmSJ32RPj+OoP2af2cf2fdDntPGvwt8rxLLY77W01f+1pr8Wv99E3PtSvT/i54b+HnxY02T4b+N7ixunvof7QGkSXflT7Ef8A16fxfI/8dcP4k8EfAPWPiVHfa2NDfxXp1qnhlxeXO0zRzJ8ls+f9a+xPk/jrQ1Xwx8BfEWkand6hJ4cvdO0Gx/4RbUZprvelnbf8+s3z/J/wOvK/CvjD9mf4c/FqbwJ4Z8IXlt4y+1wudMstAvJk8xPuXSfJsT/rslfRXxC8WeAPg5a3vjrxPLpvh+SZEtZdWkh/0mc/wRfKN7/7leEfF742fsufEiDw3eeNH0bxzBKrvZ3Sac959hj3ojvNsT/R03un366Twn+2b8BNDs7nw/oviaz03RdHhZLeRLSWGylVPvpbS7Nkz/7CVm61+1R8FvEFrpPiSPw3eeLvEjXEsNtpVr4e87WbfYm93eF/nRNn8fvUXhL9ub4P6teJb+F9H16SB7d9Tvrq18OvbQ2Nsn37mZ32fJ/tpvr1fUfjx8MfBFpKbvxNpelQDTodccRrtzazP8lz8v8AA5o1b40fC7SNQ13UL3W9MF94btILrUbryt8ltbTf6l9+z7j/AOxXm/iD9uDQ/DnxI8SeEG+HfjnU7vQbRL2a90jTEvUe2f7k3yPv2Vt/Cj9qnwf8YviBrNj4Tih1TRNJ0SPU9R8Ro6Yikc8Wz/7aJv310n7Mfxuvfj/8ND4uudE/sK1m1C5trFPO837RbRPsSb/gfNcD8dIU/wCGxP2en2Dfs1j59vz/AOpSvpr7/wA1Vl021W8a6+zxC5ZNjT7Pn2/71WdiV8+/tVftfeHv2ZtM0+2lsp/E3jHWDs0rw7Y/NNO399/7iV4TD4N/bZ+NOn23iT/hPPDvwpiuhvg8Orbb5beM/c80+W/z0vgL4k/tofC3Xh4R8U/DXTfilGzbLfxJDfpZof8Abd//ALBK9Q8SftAftCeApZrzW/gDb6zoMCb5rrwx4kS5m/4BC6I9el/s+ftPeCf2k9Bur/wtdXEd5Yv5eoaTqEXk3lk/T50r1/ZRsoZsUUUUUUUUz7RF/wA9F/77o+0Rf89F/wC+65TxF8V/BXhG1e41zxboejwp997zUYYv5vXx3+2J+2t4I8XfA3xv4U+Hn234k391YPDeXWg2zvZ6dD/HNNcbNn/fHrXqPxMsbLxh/wAE7761trqKa1l8Cw7J0+dPktk/+Ir039ld/M/Zx+Gbf9S/Z/8AolK9Xoooooooooooooooooooor4x8VWNxB/wVK8D3skTrazeBbyOKbb8jOsj76+zqKKKq3SPNC6I3luyff8A7tfl/wD8FdPBuo/Z/g9FaXF9rWsJNeJ9sS333LKnlvv/AHSb/k9qy9H8MeAR4iPifWvij/wvG+vdJthbQnxDDpev6JeJ/wAtLbzpET/Y/v8A+/X1j+zn4D+N11rkWv8Ajbx1rFl4RtZZDpnhXVobO51C4hZPke8uYe/+wlfU8kfmJXxnrF/p37H37RXxL+KHi3SL/wD4QXxja2bf8JHp9t50dlND8nkzQp86jn7+yvBJP+Cf+ofHbx58Qfi94T8YwzaT4hh+3+E7q/Qn7Y8yfPv/AI4UT7ifx1V8WaD8Q7HUv2ZPg/8AFTw+vgfw/oOrxunilL9byHUbmHPkpv2YR3/uP61+qi9Wor49/wCCmUPmfCXwa29U2eMNN+Td9/56+urD/jzh/wBxK8I/bo0C68QfsueP0s5bhLq0s/tqpDc/ZvNSF0d0d/7mzfX53eKZNV+E03gTx5450rXh8LfFFlM/hvwRpviq5uZtJufIQw3Pnb/+B/7G+tj4MzWUHxI1DQvjC6fFzUUWw1C38Rr478qHS7aZPkRN8yeds/j2Vxfj7wj4qjXx5ruleboSeH/HX9n3HiDRdXuRrOppcuiQ2cKI+zYifxvXYfEL4uT+FNL+G/hX42eGvEGvXvg7V3/4pvVpt9zrmlXH/HtcuiPsmmR02V2/wb+JGsWdr8PfEmm+JrrSPA9x45vLK38Kx6o91eaTDNbbIbO5T/f+fY/3K8w8UftR/HLQPgr4F1/UFbxBdQ+IbyDSvExuXR4n2PD9jvI/k3zI/wA6fwV3XwN/ac8K/Cz4m+FNSt/Dvizxj4y8WbNJ1C9vfE/nXTzO/wA7zab87w7P4P8AYr9AP2qtJh8Q/s5fEWwuJZYIZNGn3yQtsdNqb/6V+QvxB1P4t+LPhD4V8d/FPStVsvBOm6T/AMI7pkyPNDJcb03w3Mib/nR/uV92/sL/AB2+Hfi1bW0k0r4YeFPFMlvHa2kPhcvDe3HyfcdHhR//AB96+5K/Jv4pWPwy8GaD8b/iV40+Glj8QtWtviBJpFvHdXslnsR4UP8AB9/vXvfxovrHWPhD8BvE914Y1J/gesKTa/4T0kzTfZ4Xh/0Z5gnzzQo+Pkr5HvvAMen/ABo0bxX4Y8F/8JX8FdT1b+wtA0rx5NcW0DTXKb38kP8AOkKP/Hs7V+i3x6+GJ/4ZI1TRbLw/pml3Oh2MOpWmkafueyt5rZxNsT7nyfJX5x+IP2ktQ1L4j6f4t8S/Cqxfw9rN2niOHRdd3zWDedCkL3LzIj/Jvh/jStv9oHxR4KuPEh1vTvAWneIYPGHh2FNJ1TwreO9t4YvLb/XPBshR0RE+d02JW18Ibr4e/CH4kXWleILLwL48077RZ61afEHxbqzw3lxDN/zx+R97o/8AuV9z/EHStH+N3xW+C2o6L4/0kaXpU03iOHS4X3zasmzYkkL/ANxN9eufFvT9P1r4W+K7HV7V7vS7jTLhLiCGLzndNn8Kfx14R/wTt8VRax+zboOmHSbjSdR0RmsbqG50xrPdt+4/3Pn+THz1zP8AwUU/Z2134xaT4I1bwpHqC6vaaoml6hJpKP8Aaf7NuXCTH/cT79fJNv8Asl/HLxL8TNS8FWS6tBL4d1ltaTx1rCOlnqL26J9iRE/v/wAH3665/wBm/wCL3xET4w3Ok6LqPgnxV4mt4bnUvDms2yHSdW/vvDMn3JvOR3T/AH6+ivDPh34maX8VP2fvGup+GNQh1G40Cbwz4stYdk32bYm+OaZ0f+/XqX7TXwp8VeOG8D+KvBSWV74k8Gav/alvpGqPsttQTy3R03/wP8/yPXyV4o/ZP8f/ABE/aWsviJ4p8F3HhHwh4pu4dI1/wr4b1Tzppodm/wA68kh2J5Luib63vGX7BviHxN458daZpkdxp3hrR7yHxF4I0+QwpozXnlojpNs/ffwCsb48fB/9ob4yePNP+JXh/wAGR/CvxVa20fhy4+y36Xk2oJM+yad3T7lsif8AA67O3+BvxI1ybwfoU3w+h8JaHb6NqXgnW30vUEmtpbaVN8N5Dv8An8nf/f8AnrBvv2W/jH8RvCfiPQ/FXhrRLK70fwenhbS9Qtb1P+J46TI6P/0xTYn3K6b4ffsT+K/APxC1W2SWHVvh94s8HyaLfWWoXZmk0GbZvSGFv44fO313vwN/Zx+Ifw98dfD7xRrF9o819b+Gn8N+KvJlkb7ckL/6HIn999n3y9O+AvwI1/4L+Lvj7b6f4N08aH4gvv7Q0BHu0+z3KvG++F/40Tea+hvhvo8+geCdH0+70XS/D01vbIjaXo7brO2b+5D8ifJXzR+174GX4jftJ/ALQ5NX1bQfObVZE1DQ7v7NdROkKH5Hrtz+zT8QbezaO1/aH8cIyJthee0sJsf3d/7n56LL9nH4kR20IvP2iPGk12qfvpIbGwRGb/ZTya+ZP2pPEHxx+FXxG8H/AA++FvxS8Y+NvHmsRSag9jqFpYJbLbp/2xSp/wBkP/hNvjJ+2d4k8SfGLR10nxt4L0KCyTT2RNiO/wDy3T/fGfuV+jkdP+V6X5a/Ov8AbH/4Tb9nn9qTQPid8MPDepeXrWmNZa5Jp+k/b7e7kR/k3wo6Nv8A9v6V3PwR+Mnxg/aHsNTn8K/E/wAH2uoabL5eoaNqfhC5tryxf+46PNXoviTwj8cdJ8N3ms678cNF8Pw6fbvc3Emm+E4mh2Jz1mmr5m/Ze/aW+OX7XSyeFtK8RyaTb2N9NPrHjqHSYUdLTpDbQoBs85/v5r6s/wCGcfiB/wBHC+N//APTv/jNRf8ADJV1Mwku/jV8U57p+ZZINcSFHf8A3Eh2JUlv+yO0M0cr/GT4qToj7/LfxF9//wAcrxf4peKPD0nji/8Ahd4DufiP8UvHUSf8THS7PxZc2Vnp6/8ATzef8s/+AVQj/ZH+NV/pcHOg6XJv8zy5PHHiCWdP9h3R9j1Hdfs7fGHQ941DwVZeKLa0ixF/wj/xI1iwmuP7/wDrnfe//fFQeAbX4PeIvFlr4P8AGF18V/hh4zuP+PfSfFXiq/hW7/64S+dsevbrD/gnz8FreG6in0bWNQmuH3vNea/eSTr/AMD86s//AIdr/BTdv+xeI/8Ad/4SK8/+Lrq/D37CXwF8Mtvtfhjo1zJv87fqCvefP/22d6j/AGpvCei+D/2RfiZp2haVZaLp8eh3O220+2SGFf8AgCVw/hX/AJRow/8AYjv/AOia9k/ZT/5Nv+Gn/Yv2f/olK9Xoooooooooooooooooooor5B+NWsS6P/wUA+Bf2faftWkalbTb/wC49fXafcp9FFFfnJ/wVO8ZeJfhb8Qfgl4z8J3N0+u2N5efZrNDvRvkTf8AJ/tpXB/Df9oLUf2l/EU+veNdE074deH9YKad4T17+x7O90y01VPndLmSZN+93/3K95+In7XnxK+Auk2uh/EvwPFY319/o1p490NxLobO3yQzOj/PF8+zej/wV7l+zh+0Nofx78CWt/a6jp/9vWY+zavp8Nwjvb3Kff6fwPjeje9edfta/s2+K/ilqmleNPDmsR+JL3w7ItzZ+AfEEUcmjah/fSRP75/vvXnPh/wv+0dLp1lq/gbSpPg7dNdf6d4V8VatDqWh7PW2/wCW0P8AuJ8ldYv7Lfxd+NHxK8Ja18dPFXhvUfDXha5/tKy0XwnBNClxefwPN5n9z2r7Ij3bfm60+vlD/gpHb2Nv+ze+sXUO86Tr2mXiTRr88OLlN7/98V9O6JdJe6PY3MR3wywI6f8AfNZXxC1rRPD/AIL1rUvEUSTaFa2jzX0bw+cjQ4+f5P4q8H8O/tgfs7+KPDOl6g2u6Vpml2Q2WKa1pjWaQjGz9zvTZ9z+5/Aa434g6/8AsefDrXPD+m694a8Is9/D/adpc2ehi5to4Xf/AF7zImxE319MWXhXwRf+H47m10jRbrRZkS/R4bWJoX2/Ok3SvALz9ur9n7UfEU1/J9r1G90+7TSX1k+G5nSGZ32pD52z5Pnq78WvjF+z9ofirU/DXirRY9R8QW+p201zZafobzXU15sSaF/3Kb3dEcV638NbPwX408Dx3ej+ERpei3t8+of2fqejfY3a537/ADzC6ff3/wAftXmfxS+Pnws+EvxUnn1vwTqk+r2vkJfeLLLw1vgsPO+RPOvP/iK9U8G/GLwh8SG8VWmm3vnjw9N9m1aG8heHyfk37/n/AINleR3X7b/wD1Gzk0/UNVaTQk+e3urrQLl9Pudj/wDLF/J2Psrqfgz8ePhf8YdYb/hCNLuZtkbvDq3/AAjs1tayr/sXDJtr3X+BK/G39pTxBDq/hf42/DuK8Q69q3xOt307Tiq77j5Nj/O/3P4K/Vn4J+EZ/Afwh8H+GrpJEn0vTIbOVJtm/ciD+58ldhdaXa30aLcW8U6I29FmTftanXFpDd27280STQyptdHTcjJ/drOtfB+jafpaadb6RYQ2EcfkpbR2yLCqf3NmMbfanx+GdLga2eLTbRPs+8w7IEHlb/v7fTfVa6+H/hq+t3iudA0yeFl2bXsomG3/AL4q7a6BpunrbfZbC2g+zR+TD5MKr5Sf3E/u1qUbdvSjZRso2UbKK8I8RfGLX7z9qTwz8NvDIsZNLt9Lm1bxJJcqzvFHnZCif7e+vd0o27utFPoooor5j+O//J437PX+5rH/AKJSvpmuG+NXj7/hVnwr8U+L/JW5/sbT5r1Ym3fO6JlR8vY18a/A39nv4q+LvGHgf9pHxZ8Rbe58QXELXdzoM1pm2t9LmTf5ELp/Hs2dq7f9rb4mReGZPDWs+ENT03wTdeKNPmm1b4gPaJNf2mlWyedshT+N3/grwL4W+Jvjn408M33ifwRefGPVvAjfPb6te6npb3tx/wBNobaaH50/2Eevoz4f/t+/BzR/A+m2mv8AxQfxD4qt7f8A0syaHNbXs0q9Ue2RNiS/wcelc18EPjR8cpr74gfErX/h54h1n4e6vc+doWhG4hgv7C3iT76W02zKOMfx19H/AAL+PGjfHj4d2vi6xhfRraZn8yzvbiJpodv9/Y/yV4D+1FYaj+zj4v1D9pLwVqGi/ZH0+Kw8R6HeJs/tiHzPkeGZP+W3+Fd7+0v4f8bftDfs22WifD6zhtG8YJbC9m1ObY9jZvh3f/aevS/gF8DvD37PPw10vwb4bt0htbRP30+357qb+OZ/cmvTKK+Wv2zPjd4l8Hx+FPhn8O9o+I3jy4ezsbpl/wCPG3x++uf95K9K/Z3/AGfPD37O/gOHQNHLXl7N+/1PWbk7rnULn+OZ3r1ihmxXnvxi+CvhX46+D7jw34u01L+yf54pR8s1rJ/DLC/8D14R+zr8UPFXwn+Ll78BPihq39sX0Nv9t8J+JJvkfVrP/ni/9+ZK+uafXiv7Z3/JqvxQ/wCwHNXl3hX/AJRow/8AYjv/AOia9k/ZT/5Nv+Gn/Yv2f/olK9Xoooooooopm+jfXB/Fn42eCfgjpFnqnjnxFa+HLC6n+zW81yHPmPjO0bBXT+HvEWmeK9HstW0e9g1PTLuHzre8tn3xyoe6tWxRRRRRRRXxp+0F/wApAv2ff+vG/r7Ip9FFFfA//BSHwlqHxA+MP7O/hzStZl8O6jqer3kFtqkK/Pbvsj5r4a+HvifxB4B8S/FP9njxdNaeG7bxXcfYWk1F3+x2l+j/ACTf7CTcfP8ASvsXwV4+8f8A7KPg+60X4x/DO51j4HP+4sbm2u4dbbS0HISbn57f+4z/AHOK8I+NXwE+GHx4+KemXH7NWtaZ4Ytf7MbVfE+pvqElnpumo5+Tf/cf/YSs/wCEusfHn9nnxV4H+HvhrxNqtr4o8Wag8Yj13ZqXhy4h/wCWNzbTJv8A+B7K9Y+KHxG+LfxA+Jj/AAO+M/xR8DfDu1EttqD3mkWdyk9x8+9Ehmf5N9fpvpca2tja26ytN5MSJ5jfx/L96tCmV8+ft7p5n7JPxJ+ZU2adv+9/tivT/gzrX/CRfCnwfqe1o/tWk2z7JPv/AOrFQfG3w1L4y+EvjDQot3m6hpNxAiou52YpxXw14I/Z4+J/hXwn8FvHWtaVqvxR/sGylstU8Ba59mR9OhdNm62R9iO6bP43rx7w7+x98ftP+IfitvCnhxfA3hfxtbXIl0O5uEf7PpqT7/sD3Kb/ALO7/wCxX6Z/ADUbmb4X6ZZ33gu9+H02mp/Z40K8uUm8pYfk3JMn30/26+avil+zH401/wAQ/tEaToukJNpfjKxsNZ0O9nuUSFNVhf7n99PuJ/sV5f8AFb9kX482upH4iyap/wAJd44TTtNvP7Q0ZYbO/tLyJ/30MKbNk3yfxvX15+y/e+Nn0fV7XxfZeNY5ElV4rzxk9jvf/YhFt/B/v14v+1EPij8TPi1ZeFdQ+FPiDX/g1pMqXlx/Yt5brNrlwh3oj75E/c/7Feh/B/4U+I/C/wC0V8UdbvtHuIfA/jXTLC9SG4aEpb3KR+XNbOif7H/AK8r8K/s1fFLwr8d7K18H+H7f4efCu3uLn7dB/wAJI+pabqNs/wDAlg/+pf8A8cr3n9jv4X+Jfg78H4fBnie3t4ZtJ1C5S0mtZd6XFsz70f8A2K93f7lfk9+0ho2gaD4j/aR8X33w/wBE8cT6J4k01/I1RXTyYZofndHhdHr7/wD2TfH3/CzP2e/BHiIaXb6Il5YJs0+1Z3hhVPk2pv8Am7V7LRRRRRRXzj+2h+1vY/sl/D+y1mTS49d1fUrn7NY6bJceSGP8bv8A7H+NR/sN/tRXn7Vnwnu/Euq6fZaVq1rqElncWVk7siL/AAfe9ad+2H+1tpX7Mvgd/saf21461CF/7G0WFfMd+v750X/lklcT/wAE6fjp8TP2jPAfiTxn491DT5rB9QNnplrp9qkPlbE+f+f8dfYEkixrvdtlYen+MtC1bVp9KsNZ0+81CGPzZba2ukeZUPG9kHSvNPhT8EtU8E/GT4meO9a1i31i58UzQJY+TCyPZWcKfJC9dv8AE74ueDvg/oP9teM/ENj4e07dsSa9mxvf0RerVk/C/wCP3gD41W923gzxPa639m/10Sb4ZkT+F9j7X2f7WK9JWRX6NT6KKKZXxF+3R8RtU+E/x7+AXiHQ/Ddx4u1RbnULaHRbZ9s1z5kKJ8n+3zXnXxK/4KIfHuDQdY1Dw3+zxqnh7TtP+S61TXobiZLb+8zoiJXGfDn9on9rr9pDVvEmjaHp/gfxDocOm+Te7rYnTJTIuNiTb/nl5+5vrZ+FnjX9rj9lrwOngvVPgrH470aGFk01rO58/wCyq/8Ayxd0d96fN9yvP9c8ReHv2m/ghqHhvWvFHg7wVquhPc3NxoXieW5sLnw3Nv8AnSzm+f7TC/8Azx/gr7c/YX+ImoeKvgr4U0iTwLqHhrTdM0tI7HWUZH0/UUT5PMh/jXf9/Dp61b8VfsW6Fp/jK5+IHwv1O4+HXj+ZmmmuoV+0affOf4Lm2f8Ag/3NlSSfG74n+B7e5sviP8NbmCFLd/8AirPBh/tWyXH8b23yTJ/ufPXxT+0RpnwR8F+A4fiuvjqf4p/ELVLvP2NIUhs9R2ffhvLCHZ5MKJ/f+evrL4Mr8Kf2ttN8Ea/qehWsmveGtNt7lfCyTvNpuju4+T9z/qWfA7jemK+tY49ibafRRXxN8QIbNf8Agp18NptUVFgfwtdf2dJdfce5z/B/t7K+pvip46i+GXw18S+K5YGvY9GsZr37On8exPuV8T/Eb9oL9pb4bfAU/F24k8K65oOtaet1Hp+mW+yXQfOAML73/wCPnr8+a679mr9s5Pjd+0LZaJDr/wBq0TVvBttepp8lt5OzUk/4+UR/46+1/wCGvkL/AIKKaGdL8HeAPiJZW6ya74R8UWc0M2/YVhlfZIn8q+vYfuZ/vVNXnf7QFjb6t8EfH1rdQJdQPoV5vhkTejfuXrwbwX+8/wCCZ1ru+f8A4od//RNejfsR6tca3+yn8Mbu7bfN/Y0MeSmz7nyL/Kvd6KKKKKKZvWgNuWvgz/gqJ4F+L+o+B7Pxf4B8U32neG9BtpJ9W0jTLt7eZ+f9d8n39leQfskftGftIp8I7LxPoX9nfHPw7YzPa6hoRmKa5pez7h3/AMe9P9+vavGH7VHwI/au+HOseAvGszeB/E13aOkOmeL7b7HNZXWz5CkzjZ97FeOf8E2/jv4n+Ffh3T/DfjC8s7z4aahq1xo2k619p3/2Zfp92Gb+5FN/BX0f8Bf2oPE/9ufHbRPimbeS9+Hl49yj6fb7A1gyGRE/23217l8AfjNZ/H34X6T4307Sr/RrLU9/k2upKgmKo+zf8lem0UUUUV8a/tAf8pAP2fv+vG/r7HSn0UUV8J/8FBvGWj/Dv46fs0eJ9fuGstF0vXbma7mWN32Jsj/gWvnn9pL4Fat4y8ea3+0RpU+n/Fv4Ra0m3UYdLfbeWliiBHZN/wDGmD9yvYP2cf21vhv8MPh/c/DHx34ih1uDSIYYNCurO2e//tvTpv8AUo8Kb/3yfcdK6mP4e/s0ftG6Drfw28IRJ8N/E93KmoPZQ6U+l6hNs+47wzInnQ/7H3K6/VvgT44/Zy/ZGuPCXwauT4n8c2TPNa3mqJGrxmZ/3zWyN8if7CV5b4n/AGc/F/7Q37Ht3dftALp3hr4maEs1zp/ia48lZoYU+ZftLxfJsf8AzzXM/wDBNv8Abk1bxHrdv8H/AIk3s13rCJs0HV5lcvcIn/LFz/F8o+R6/S9KK8q/ah8NN4x/Z5+IOjx26XU1zol0IoX/AL+w7Kx/2M/F0Xjf9mH4c6nF5SP/AGTDDMkb7/KmT5HT9K9t2V4l+1J8c9U+CPhnQRoGm2moeIPEmrQ6Np39pTeTZ28z/wAcz9krxv4wfF348/Aux8O2XiXXfh8E8RazHpkPij7Fcw22lps3u80Lvs7bE+ek8Vftoar8D7fwVL4om8PfEfSdZ1KayvvEfgV2dLVETO42++T5+rv8/wDCa4bQP2s/jV8Sk8Aa14f1rwdo+g+NPElz4fsRNo00zps3ukz/AL7+NErvrr9qjxzH8LfDXiZ5fDkF9p/jCbwt4qto7ebZ/rHSF4d/3H/1b/P/AH68r+Ev7WXxXv8AXvCml/8ACdeH/HHi/XtQvNIvvBlxpqQTaJNFv2TO8Pz+Vx8/yV7J+yz+0d41+Onx58faP4isv+EUsfC+nw2c/hhtjuL/AH/vplf7+z+5XA+O/jF8V7L9pbU9A+Geu+JviNqularDFq3hu40e2ttDsbOZM7PtP396f36++Id3lpv+/U1Mr8r/ANqnTW1Lw3+2BttXvBb6zo9y6L/BshT5/wDcr7g/YvmSf9mL4dTJodv4eSXS0f7BZPvhXr8//A/v/jXudFFFMc7Ur5C/aG/4KC6b+zr8bvD/AII8ReENTg0W9ZDc+JJm2QLC/wDHD/f2fx19WabqtrrWm21/p9xHd2d1Ek0U8L7kdH6Ov51+Zvi3w/Yft6/t+eIvDGpwm68EeBtJnsvJed03zfc3/wDf4/8AjleV/sr/ALUkX7BZ+MPw68X6ZcTa3Z3bvpNstv8AJNcp8iI/8YR/kevqr4Hfsy65J8K/G/xb+Il3/afxg8W6HcyxXV6N6aPbvC+yGFP4PkNcH+xn+034f+F/7MPg3wd4D8J3fjX4oXcs3neHdJz8kpmdfOvJtmyFOleaftP/ABE8W/ETxZN4A8d/GeLw/qURW61+10aY2ejaBbf8+uz/AF1/c819AfswWusfD3wHBpXwC+Cdzb6Xdr/pHjf4gXaaa+ov/wA9vJRHmdP7n3Er7d0RtRj0G1bXTa/2qkP+lvZB/I3/AMezf82yvzw1y11b9uL9qSx8YeDhoJ8MfDq4fT4tO8WXG9NWmR/ndLZU3In+2fSuO0/xN8M/jd+0p4+8S/tDa3ofgs+D/wDiQWPhW31F4UuNh+ebemx5k/2K6z9kn9on/hTfja/0y58OeI4Pgt468SPb+CNZvJnlSB8EbER/n8t/7/tX6VpnZ81Poopj18Hf8FJvFN/8JvGHwO+JVlYf21N4f1q5EWl/Pvnd4/k6V3H7GP7WHiT9o7xJ4x0XX9M0m6sdJihmh1zRba5htZd/37Z0ufn3pXdftafC3xt46+C8nh/4X3EWk6j9uhmuLOC4+wfa7ZT+9gSVPub6Z+x74B8e+Afh/qlp48VtOkuNTefTNFk1N9SfTLbYmIftL/f531+dnxy8Dzv+1d8RpvHXw2/s9dWvEufDF1/ZjvZ39zC+9IXf+P7SnyPX6q/A/wAYeHvH3wu8N6z4bt7ez0i4tE8uzt02JauvDw7P4Nj8V6HWNrviDSvDNm95q+p2mlWqj5pr2dYU/N6/Kyy/ZRl/bU/a8+KviG58T6Zpnh7w9fR29vdaDbxTfaG2fufl+4/H36978M/EzWP2CfJ0L4leCtNbwjreqf8AJQfCSbEluX73ln99H/3Pk/uV9zWN5DfWsNxC++GVd6P/ALNW6KK+SP29vhz4juNF8K/FfwJbPd+Mfh5ff2gkEf37izx/pKf98V7J8Jvip4O/aa+FdtrelSWus6Lqtp5N7ZSYfyndP3kMyV5lN/wT/wDhzcWL6KNW8XjwO03n/wDCFx6/N/ZP+5s+/s/2N9dV4b/ZF8C+D/Enw61nSF1G1m8CWNxp+lwC5Lo0M339+771emeDfBtn4Fsbmzs7i+mhmupLn/iYXb3LIzkcKzn5V/2fevmT9vPHxK1n4R/CCxPmap4h8SQ39xHC/wA9vZ23zvM6f3K+v46mrh/jYnmfB3xz/wBgO8/9EvXzn8AI7r4gf8E2dMtLWRZrq48J3NojunlJ8iOn/slehfsFj/jEn4Z/7OloK+gqKKKKKY9fBH/BQL4fftHW99N48+Fnj/Ux4bsIkebwzpP7me32D55k/wCe1c7+zh8SviX8fvC9pB4J/adjg8TRgnUdB8VeGrV7+2f/AGP76V61r/7Pf7TvirRNQ0nUPj9oM1jfQvDLH/wiUPzI9eVfs+/8Ex/H/wCz744j13QPjbJpML/LdQabpP8Ax9oOdjo77K+2/HnwZ8F/FaxS18ZeFtK8Rxom3dqFojuvH8L44r528M/8Ey/hF4X8SeJbuBtebQtdTZL4ZbUdmnovun3n2H503n5Kj8P/ALCuqeGbzxzf/wDCzL/xDd+I/Dk3hvy9T0+NNkO0i23yJ8z7Mbd/V68jn8ffGf8AZP8Ahz4X+Guu+JfAvgqOxtPItNQ0/Tr/AFvUJk3/AH0hRNif8Dr6c/Zd/aQ8P/FrTU8MxeJ9T8VeKtNtfNvtRvvD82lJcfP99EdNn5V9DU+iiivk39ozSUh/bG/Zx1RHbzJptTtdgX+BIUevq9PuU+iiivhv/gpxot9q9v8ABxdJ1VtE1aXxP9ittQ271tvOTZvKfx1J8Utc8Mf8E7/2T7XwRoE82ueJNTE1npdrdKzve3k3+sl2Z+Rfmrtf2IP2P/D/AOz38N9P1DUNJtLvx/qafa9T1Sa2Amid8OIY/wC4qf7NcJ49+DPxhuv27YPi9pfgrS9Q8M6Ppg0+2jfW0hmu05+dPk+V/n+4/wAnB+euX+Df7WHx0+P3xrum8O6NFp3hfR/EP9janoc1tC8Nvap9+aa537/O/wBxNlfa/wAWvh94f+Knw91rwv4pVn0HUbfy7rZN5O1P7+/+Gvzk/aF/4J++LNH0V/i94D+KN5458T+FooZNOi+yRCT7NbfcjR4fvuie3z194fso/HCD9oL4HeG/F/mxf2hcQ+TqEMf/ACxuU++lexVma7pcPiDR77Tpxvgu4Hgf/ddcV8kfsC62fhmnjH4C+IZ0h8UeD9TmmtEPH2uwmffHMn97rX2Okm+uL+Knwr8OfGLwXfeGPFenrqej3Y+ePO10cfcdHz8jr/er558Y/sG33j7w2nhPxH8ZvF+teDrd457TTdRt7SaeGZPuf6Syb3T/AGHrU8KfsO2nh7xp4T1qf4ha9qVj4ZuXvLHSfsVhbW3nOmx9/kwpv3q9T6r+wz4dtdFvbDwn4g1PwqjeJofFNikaJNDp9yn30gT+BH/jrb1n9i/wXrnxm/4T+5vtYG+7i1O78OJd40m7v0TYly8P9+qN9+wj8M/LkudEj1Xwx4oXUbjU7fxRot35OpxTTPvdPO/jTP8AA+a6/wAM/s92vhX49ap8TrfW7hr3VdGg0m+smt02XDwni5d/79d94b8KyeHZNRlm1K61SW9unud10ke6FTj9yrIifJx/FXS0+mPX5S/tAeMIdY139rTwboX9r6v4g1m70x7SHw/ZzXizRoib0d4UfZ/wOvtT9g+80+8/ZV8AxafcTXCWlo1tKJ4UheKZHO9GRe6vkV9DU+iiivl7/goh8IrL4rfsveLhLaefqui2/wDa1i+5UZHT7/zH/Y318Kfs/wD7Ynj39kH4R6Xovjmxk8R+BfEekzXXhPW7Obznt5fueTl/4Ef+D+Cve/8Agj94Llk+GPjHx/qUbyat4i1Z0+2uv30T7+xv9/Ndj8evhl8KP2gv2lNFtNL8H3njXx34fkhfWdS06++zaZp8SPvRLybY+9/+mKfPX1f428feE/hroP8AaHirXdM8PaZt2eZqFwkKNx9xd9eA+F/2zP2bPC+tw6V4d1bT9Dh1ab5r+z0SazspZv8Abm8tEr2W6+B3w91DxvJ46HhDRLrxdKi7dams0kkbC/I+f/Zq+XPH/hn9snxH40jhur3Q08Dy3eyaz8EaglheeT/A/nXKO6f8Ar7D8FeHofDfhSx0j7bfamLeHY0+o3b3c7/398p+/XwP45+Afws+EPx68UPb6trGj+C9J0abxV4pt7O7dJ7GaZ9kP2a5TZMm/wDub65uf4F+IPFi+GvHXwK+AMPhm9SAyad4g8XavbXP9owy/wDLa5tpt7+d/Gj799fR/wAHf2PfEE/i3QfiF8cPGVz4+8a6Su/TtMhRIdK0pv8AplCqfO/+3x0r602U+iiivlz9rj/ksn7Nv/Y5P/6Jrsv2ovHXij4OfCHUNf8AAugw6jfxXUaTGO1eb7JC7/Pc+Sn+t2f3K4v9iz4/eMfjZY+LYPEtv/allo94kOneKoNMm02HVI3/AOmM3zo6f1rjf2vvjP8AFnwb8ULXQfDQ1vw34VTRnvbPXdC8O/2w97fp9y2lT+BK1vEPi22+Pv7Osfgf4kzWnhj4qan4ZfxA+ipvSe0eH5kuf9j7mdn1rwz4a/HTxB8AfguPizotl/wkXw+8Wac893aorv8A2T4kT5Hd/wDpjM6f8AevrT9mf9qXwt8dPB+hJc+JNDTx81oj6roVtcbJreb+NEjf52XNeL/tEfsR2WoePL34y6r8ZNf0U6Sx1SUatYw6lZ2SJ2SH+4n+49aPgf8AYb0XxtqN58Up/irr2o+LvEnk3tp4p8JMmlRLDsGwpCm9HDp/frU8Sf8ABP64+KWo2x+Knxg8ZeP9GsrjzrLSH8mzhT/rpsT53/2/kr62sLCLT7OC2hOIoY0jT/dWrtFFQyQJJ96vlXxp+yFrPgzx5d/EH4DeIrbwB4kvt8mp6Few+do2rf78Kf6l/wDbSs3xF+2Z4w/Z70eyufjz8MZPDenSt9mTXvDGoQ6hbSzDnb5J2Om6tfSv2zvFXiaG1fw/+z38QtQ+1W32m0mmW2htZf8Ats70XeqftS/FIfZ7PQvC/wAHNOl5a9vbv+2L9E/2ET5N9d58C/2XfD3wavbzxBcahqHjLx3qKbNQ8Wa7L517L/sJ/wA8U/2Er2yn1xPxs/5I745/7Ad5/wCiXr56/Yb/AOUe3hr/ALAl9/Oau4/YL/5NL+G3/YO/9nNfQdFFFFMevKPi9+058NvgPfWNr468TJoM16m+3MlpM6P/AMCRHrzyD9uzwl4whml+HPhLxp8T4I38j7V4f0Z/su//AK7TbK+Qvjd+xj8XP2gPjRYfELwT8OIfgtqEj+deajeeIkeaWf8Ahm2Q/cf/AHK+4f2Yfhl8XPhrpeowfFL4kxfEKSbYbTZZCF7X++C/8dey6xq1voumz3t1NFBBCm7zJpVRP++2r5e039sjxr4t1K2tPBnwf/4STzndP3fi3Tt6bP43RHfYle5/CHxr4u8aaHNdeMvAs3gHUI3wtjNqMN5vT+/vSu/evH/2lo/CzfD+Q+KfiLe/DCz81fJ12w1FLKZZP7m9/vf7lc3+yvZiy0nUJIvjp/wuLTrjZ9iaT7MZLRP9t4/nf/gdfQiU+iiivj39si6lsf2lv2V5LeR4ZJPE9zCxX+NHSPetfW8l1FBMkbuqPK3yDd96rCU+iivhT/gpn4wsvDM3wV821vby5i8Ww3qW1lbvM8yp/An+3/sV5J+0P4z0r4sftpfs/aidcvtFnXU0S48Ja4qCbTtknyO6Jv2NN/t1+odYniyz1XUPDd9BoOoxaTq7xf6NfTW/2hIX/v7P46/PTwjZeI/+Cdfxc0XT9V1LR/iFD8V9cd7+Szs3s9Qtpt/30+d0dN8n3K+t/wBrX4Dal+0R8I7nwnpHiOXw7fNNHcJJl/s1xs/5YzKp5Rq5D9kv9nnxP+znpXjS78RXej3s+sTJdQ6L4VtHhsrbyY9myFH/AI3r4l/Zb/ac/wCFE/tM3+n6ukXhnwh491Sb7b4fmt5rYeHrnedmQ6bDv/2P79frrDIkg+U76fXivx4/Zf8AD3xyfS9Ta9v/AAp4x0l/M0zxVob+Tf23+xv/AI0/2HrzGx8RftOfAmznt9d8NaZ8dNEg/wBVqei3i2GrbP8AptC6bJX/ANyrf/Dwnwl4ckSDx34F8f8Aw/m/jfVtAd4U/wCBw76668/bm+A9lpdtfy/E/Q/IuIvOhWGZ5H2erIib0P8AskVmaf8A8FFv2eL26htoviPaK0v3JJrW5RP++njroH/bc+A8cbv/AMLT8NybP7l3vrktU/4KNfA2xk2WXiXUNeA+9Jouj3Nyi/8AAtlW9N/4KEfBK+sPtc3iPUNP+bDpe6HeI6f+QaL7/goR8EILZ5rTxHqGqSI+zybLQ7x33f8Afmlk/bi0K41KG00n4b/FDXXmTer2vhWZE/8AI2yqKftfeOtWmkt9K/Zw+Ir3W1vJ/tBLazhf/fd3+SqjfHT9pTxFaudE/Z5tdEnX5HfxB4nh2H/cRKpXnwh/aU+NFu2n/EL4geHvAPhi6TZe6X4Ft3e9mT+NPtM33P8AgFfNFr4Y8MfAvxl+1rotlpO3wn4c0/Sr+x0ia/uIUlm2f89kdHd3+f8Ajr63/YH+Jtp8UvgTbXum+CdN8B6RazPbW2naXf8A2lH/AL7v/Gj7/wC/89fTNVfs8v2t5fOfZs/1P8FWqfXB/Fj4t+H/AILeE5PEniq4msNFhmSGa5jt3m8ne+xXfZ91P8at+M7C38b/AA71uyhS31C01PTJkhD/ADpMrwnYa+KP+CdOi+GvGH7JXiDwp8QtHtNe07wnrl5Bcwa1bpNbRbPn+TfWpr3xWm8feGdM+HHwGsIvhX4N2vdeIfFk9slnbaNZvJ9yH+Dzpvv/APA6m8O/tcfs2fsg2d54D0W/aa2srf7a+p6b/px1W5/j3zJ1m/366P8AZd+GGo/HjVrr44/F7Q4bnWNUf/iltC1CLfDo2m/wOkL/AHJn/v19X6p4S0bWtMOnX+lWV5p//PrcWyPD/wB8GtVI0gjREXYi/dRa+Mv+Cl2neK9P+GWheK9E8Va9ovhrSNThXxHZ6Hdm3eazdxvkDp829P611vwx/aa/Zq+GfgWzsPD3xD0Cy01IvtLLNd7rmV9g3vM/8cvrXyh8PZrz9ovxhbaemy6s/if4ym8Qasyv8/8AYNh8kKP8/wBx3T7lfqXa2kVnBHDFEsUKJsRE+4q1booooor4i/4KXfESb4Q/8KZ8aW9tBfT6P4n89LW5fZG/7v8AiftXpf7Kf7TN18frvxlp9/b6O8/h65hRNU8N3T3On3aTJv8Akd0R96fx1P8Ath/H7xD8AfDPhi98O2mlrHqep/YrvU9Xtrme109Nn+sdLb566H9lv4z6n8ePhPaeJtV0P+w7xrmW1YRhvIuth/10O/59jf7fpXi/7R3g9tc/bW+FllPE8Gi+KfDGseH765h2b3TZv2V8j/Gr4G/EP9n34c/Ef4Rw3WpzfCHTl/4SZNdZShut2ESz3/c+/wDO6fx4r3X9mT/gnb8KvHX7NvgPxNeWt7p/jS+07+0E8R6ZfTQzwzP9x9m/Z8lejax8Of2rNW8Fa38Ob/XfBOr6TfQfYE8ZzPNDqCW/Te8KJsaXZX0V8BvhPY/A34T+HPA+nXMl1b6Pb+QbmbrK/V3/AO+s16LRRRRRRXyp+3t8Dte+PXhjwBoWj6M2tWMPia2m1aPzUTZZ/wDLR6+m9L0230mxgsrSJYLW3RYYoU+6ip0q7T6KK4r4yx+Z8I/Gq71j3aNeDe//AFxevnn9hv8A5R7eGv8AsCX385q7f9gmRX/ZN+HG11f/AIl38H++a+hKKKKKZWfq2i2GtW/kajY29/bt96G5hWRT+DCvn34nfsf/AAejs7/xJaCb4U6jb/6TL4j8K3z6Ubf/AG3Rf3P/AH2lfOvwY+OXx98UfFuTwz8NPGum/GnwFbN/pXjDxFoT2Ntabf4POTZ5z/7ma+0/izrvxG0fwzbJ8PfDmn+I/ElxIkLvql6LaztP70z/AMb/AO4lee6H+ydD4wkXWfjNrU3xQ19xvGn3W6HRLT/Ygs1+T/gcm969y8PeEtF8J2SWmiaPZaPar0hsLZIU/JKu/wBqWv2z7J9ph+1bN/kb/n2/7tZfjOPWJPCWrr4fMP8AbTWki2X2ltqLNsOxnb64r84v+ChFze+BfBH7Pfhfxf4iuPGfie01j+09bt9qTTXaZTe/koib0370T5K97+APxM/ZU+KHj6CPwLo/h/SPHdvM80VtLpH9m3m/+PZ8ib6+wk+5T6KKK+N/21f+Tkv2Uv8AsbZv/QEr7FaNZOtFPoor4W/4Kl6LD4h8K/CjSp9SbSYL7xZDbveRPtkh3j76e9eu/A39hn4TfAfVv7d0bRJtW8UYG7XNcl+13O/++hf5Uf3QV6P8bPjR4d+Avw81Txl4quXg0uyXHlw/NNK7H5ERf71fInxa/bz+KcHhfw7N4a+EV14OtfF0qWWh+JvFt8nkJNNym+FPuf7O/wBK8Y0r4uR+FNb8EePfiV4R1zxb40+Hl0+ieJdW1bXIYXtLyad9n2az+/Ns3j50/gFfqvYX0Wo2MF1EG2TRJKm5drYfpXwJ4d8IftX6f+1Yl/qFxrk3hC51x3uZo9UtpdG/sr+BEtn+dHr3f9vj4f6N44/Zb8ejVUtLaeysftlrezLjyZkf5Dv/AM9atfsFfFRvi9+y74K1m4n+0ahbW/8AZ927/wDPSH5P/QMV9FUUzZVe5tIrqF4po1ngddrI43bq/O/xd8GdJ/YF/aEl+KunaGNQ+DXiNDZa9ZQ2qTPozu/7t0T/AJ476+6vDth4U8TaJZarpmn6Te6ffRJc29zDaJsmR/uP9yp9P+GfhHSfO+w+GNGtPOffL5Onwp5jf7WErastHstNRktbK3tkb+GCFU/lU72sUibHiR0/3Kjjsbe137Ioo97fwJVrfRRQ6/LX59fHiR7f4tftL3q2mh339n+EtKvPJ8R2H2uyfY83yOn/ALPXrv8AwTh+IUvxO/Zu0/V5tM8OaLtvJoF0/wAN2f2SCLY/8af36+qKfRRXM+O/BWj/ABG8J6t4a1+zTUNI1O3e2uYXTqj1+fXg/wDaU8R/8E+/iBH8IPi3bX2rfDRm/wCKZ8URJvmhtt/3H5+dE/77Sv0B8LXXhnxV4Vt9Q8P/AGDUNB1WL7Sj2qr5Nyj/AMdfK/xI8N3XxU/bu8C+Driwkk+H3g7RH1e4sfsj/YmuXykO/wDgevffH3wz+FHj63h8FeK9F8O30l1/pMWk3CQpM+z+NE+/Xk37cn7QXi/9k34d+FfEXg7QdP1TRYdRSz1OG5V/3VvsOxE2fc/3q9i+APxu0D9oT4Y6T408PMy2V6v722dvnt5R99H+lemVzvjXwPoXxG8O3ugeJtKt9a0W7TZNZXSb0evPfFXwN+FmhfBvWvDFx4b0PRvBqWEyTILZESJNn39/97vXyX/wSL+D9t4f8J+NfHCSNcw3+ovpWlXUg+/Zwv8AfT/fP8q/RVKfRRRRTK+FP+CpepwaD4Z+EutXGqRaRHp3iuOd7prX7Uyfu/v+T/H/ALlbfwf/AG15r4apaXHw11bVLLS3T7XrXg/SX/jTejzWD7Jod6f79afj7/gpt8DPB99Y6fPqeqapczyrDcQppU0Zsv8AbmSbZ+lel/FjVpfjd8CvENl8IfGWjya5qFp/oN/aX6GPaSPk3p9zevyfjXwz/wAKO+J/ww+PvwZ8UeLNS/4RvTr3xEmnaZ4bfXrnWPskzw/PM8z/AN/+5XB/tQfBv48fCPwPq0XirxJIfD2rah/Z+oXI8QTXaa+Zpt8Zhs3H7lkSv1w+Huhw+HfA/h/TIN3k2mnW0Cbl/uJXT0UUUUUUUVWnuI7eN5ZZFihRdzuzfdqHTdVs9WtkubK6iu4H+7LDLvWrlPoorm/iBYw6p4F8RWlym+GfT7iORf8AZ8t6+cf2KY0s/wBhHR4F+SOHTtSRP91ZJqP+CX8nnfsZ+DjtVNs94nyJs/5eXr6yoooopj15h8bvjLbfB/RbJotH1DxL4i1Wb7LpOg6XFvmvpuDs3n5Y0/vO/rXjOnfsx+Mfj5fWuv8A7QOuNdWO5Zrf4c6HN5Ok2nT/AI+X+/cv/wCOUzXP2u/DOi/EDSPgx8C/D+neLvFCP5MtrZOltpOkwo/zu7p97Z/cSvrG381YU+0bd+359n3KwpfiH4VhkeJ/EmkxzK2xo3vot6t7/PXgXxg/aYuda+IfhT4afCTVrTVvE2pagn9talZxfb4NGs0+dy+z5A742fOe9er6r8GvAH/Cb23xC1TQtOt/FOmfONff9y6jZs+d9/3cf365/Tf2wPg5rHjrS/B2mfEHSdU8QahcfZbWysWabfJ/c3oNn612MHwd8GR/Ea58e/8ACP2r+MJbb7E2ruhedIR/Ah/g/wCA18V/8FMPD3hPTfF3wh1HR7VbP4q3niW2SymsNiTTQ703+d/f+fZX6C2Xm/ZIPtP+u2Lv/wB6rdFFFfG/7bytZfHX9mHWZlZdLsfF7pcTf3GdE2f1r7Fp9FFFfGn/AAU40rT7j4O+DtWvrVbp9P8AGOmbI3lZEKO53q+PWvsSH/Upgbfl+WvzX/4KnfELW/iZqHh/4F+A9Ku/E/iBpV1bVbXTbfzniX/lin+we9e+eDPgv41+L37Ea+CPixGv/Ca3Gnv5W/YktpMnNsfk+66bUrwn4PfBT4l+Pvjj8OfGfjD4QWmma74ci/szxZrviaWKaHVkT5Ibm2h/57In8dffXjz4keFfhborax4t1/T/AA7p2/Z9q1C4WFGf+5/tVi+JvizayfB3WvG/gdbfx4tvp811ZQ6XcLNHeOiZ2B1r4T+HPxq8Uft36N41+D/jyKzeyvdG/tNfEHh6xuLb+yblH/487lJvvuld9/wSCjurP4IeNNJuLp7qHS/E81rFv+4uyNM7K+96KKKztS0y01azuLS9t4ry2uE8uWGZN6Ov+0pqW1tYbOFIooligRdiIi7FVauVzXjLxM/g/wAM3+sLpGpa99kTzBp+kw+dczf7ibvmrxjVPjBrnxm8Mx618DPFWlSeIdKk3ah4W8SWjQ+b/wBMZ0/11s/bf92sHV/2srbxR8GPiTHDYXPhT4n+GtEmn1HwvqaOlzaPsK+cjj/XJ/cdK8O/YJ/aO8QeAfhra6T8U9al1Ky1bRrjxN4e1e9uXkeWGF3+02bu/wDGhTP/AAOvSv2Mf2xfFXxs1bxRa/ELR7XwvbPat4g8PXWzyUuNK8x03/f+fZs+/XqXwt/bI8CfFrxxrHhnTTqVhNp9j/aaahqdukFnd2u7Z50L7/uZ/v4r3O0u4L63jmt5EnhlXekkTb0avgj403Hhb/hd37TNn4vvprPSbjwLp8kotp/KmdEd/uN/3xXTf8Emry2uP2Xdlqc28es3QWMA+Yi9t7/xN1+5X21T6KK8Z/aQ8M+JNa8JpqXh/wCJ938MIdJ33l3fWunJeCVAnR0f+GvnHRfEGnfGtNG0X4mfFf4NfFnwX5qMz3UH2DUlmx/AnnbN9fa+h2ukaHoun2elJa2WlxxJDZw221Idn8CJWvsSviT9v79jvxF8WtS0L4m/DGVrb4keHnjCwxTeUbqFHymxuzpXo3gf4pxfFe20j4PfFfwdN/wm+qeHf7R8QaS8KTWEMO/Z877/AL715HrnxHP/AATl8VaH4PtvAtjJ8JPFGpyfYLrR7m5mv7SZtm9HSUvv+ifzr7qhu0khSXft81d67/kqcSLJ8yNvr8xP2tvjR45+K3xk8T/s5+K9Y8J/D3whJs1Ma/dPKkl3ZoN/k7i+ze/z9v4Kf/wTdtPG3iT4ia3ceAtb1TRfgDoVzJaw6RrMyXwvZf49j7E2f3/bfX6dpT6KKKKZXwr/AMFdfDQ179nPSBbWbXmsJr0KWUcab33P9/ZVf9jX9kn4dXvwH8P+LfDHirxjo+u63aJJqGtadrMltNvT78Lp9zYj54dKt+Pf+Cfel/Gy9vdRHxu17WruYQw6p5y2l1HdrD/qUmSHZXL/ABw+B2o/AzwbZX934d+EOr2d9fQ6ZcatdaHNo6WkL/ckmeGb/ZrgfiR8VNX8a/srXWu/2f4cc/DPxxYPpetac1y+mXcP8bo8375/v/PWP42/ae139sH4i/Cn4X3Gm2Udzb+L0v8A/hItFR00zULaH/lpbed8/wAlfrJHHsRF/u1JRRRRRRTHr4N8Bft/eOpP2gfHPgDxl8NibTw7JI7tojO95FbI/wDr/Kf/AFybNr/J81dx+2V8QNK+Lv7EPj/WvAeuRa1afYw802nzFGVEf50dPvKeD8j183/8E/fE+ufsv+JvC3g7xjqH2nwF8TNPh1bw3qSY+zRXz/fg+98j16D/AMFCP29vG37NvxG0Pwn4Fg0uaf7F/aGpvfQtcOqu+ET/AGBxX2r8IfHSfEr4Y+FfFPleSdY06G9aPb912TL/AK129FY3iz/kWtX/AOvOb/0W9fK3/BPC9n1/9jlLa7ZZ1iudUsokxt+TzH+Stz/gm5bJp/7LGjWaIqJb6nqMKpH9xdt1JX1NRRRRRTNvO7vXi/x0+C2u/HC403RJPGF14c8C/f1iw0lPKvNU5+SH7T/BF/ufNXyj8aP2Z5f2Q/iV4e+PfgWO8vtI0m+W11nQdPtESGx0dk2fIkab32ffd3r678TeEvB/7Tvgvw3fjXb698K3DpfwppOoPbQ6in9ybZ99P9isvxV4G/Z78Fqll4m0b4faJ5y7Ej1SGzhdv++6+Hfit+2Cv7Lvxm0Pw38Bl8D658PdUu0e48P6BEPtTXTuEdHm6IX42Yp3i34vfE/9pf8Aa20j4ceN/h9qOi+G9Ptftv8AwgF1qscMOoMPuTXUv/LaHn7ib+lfUfgD9kzUdU+MegfE/wCIjeH7a+8PWjWuh+FvC1nt0/T/AFfzn+eZ/wDgCV5x+29rHi3WP2m/gt8PfCvjjxB4XTXt6ammg3vkukO//XV7n8Jf2M/BPwv8XS+Lby71jx940mTafEXi27F5cw/9csptT8K+gEp9FFFfIH/BQG+i0vUPgZfS2cOoQW/ji2L2s33Hr68Sn0UUV8d/8FSPk/Zy0j/sbdK/9DenftBft56B4K1Oz+H3wwktPHvxV1WZLCy0+0mDWlrM/G+aX7h7fIK7b9kX9nTVfg3o2ueJfGt+ut/E/wAWXH23XtSQ70Rv4IU/2Erzv9ra7/aVuPiEll8MrW5h8Irp++0utDu7NLn7fn/l5+0/8sf9hK+nPhTc+I5vh74fHjJ7L/hLvsaf2mLF90PnY+fFfOf7aXw28EfFbXvCr3Xxa8PeAfGvheX7VaW2uvbXMLo//Pa2mf56wP2Y/GXwi/ZO8M3XhXUvjZoPi3WNe1b7Z5ekInlpNN/BDDDv2JWt+3H+2Rpn7Ofhe/8ADnhrSJNZ8barZPOUtYWVNPhdNn2qZkSuq/4J2/D5Ph9+y34WH9qxazdaxv1ee6t38xC83Ozf7V9P0UUUUUyvLP2ifjRpnwL+F2reI7q/sbXUFTZplre72+13P8EKInzv/wAAr4X8aR/tGfGf4l/DPx/qHw+uPg1aRfu38Q+HLRdS1NEf+C5h37/J/wBh0+SvpP8Aay/Zp+HvxN8Cxa/468SXPg7VtMt4ba48b2WLaZondUKTfwujlvuH7ma4nxZ/wTz0/wAUfsh2Pws07xUda1DS7h9Q8P69qCBVhVxny/kz+6cfzr5ef9jx/hn4y8EeAPiV8TPFWjeJdehfRtI1DQZvtmmzWb/fs/J+SaFP7/8ABXsv7Rn7PXhv4d+NrXWfBFt4Q8XeNL+1i0yHSfHevQJZ6fDFGETybd3Tzn4/j3163/wT11DQ/Cnw7vvhhLr/ANs8eaJcTXms6S7o6WPnP9yHY7p5P+49eJ/tMafLrH7Sn7QNnb2Flqc7/DZJ0hvEd0+R/wDYrv8A/gkR4gk1b9mOa1e1SD7Fq00KTR26xeb8g/i/jevuyn0UVj+Iv7SbRLxNG+y/2m0LC1+2IzQeZ/Bv2fw1+YXj34B+G2/aB+0614b0/wCMHxfm2O/gXwfpP9laBp//AE2v7h9+/wD4H9+vTtL+IHhn446x4Z+GPxx0/Vvgp8RvC+pedolnod29hY3f/PH7NNyj/LivvrT7X7DZw23myTeUip5kzbpG/wB6rT14v8TvgRY694uX4iaT4nvPBHjKzsvsT6zDsltpbb7/AJdzDL8jpn/cr83fjt+0w/iL45aTB4K1ub47+PrGX7Nok0lh5GjaZcZ+/a2af66b/ps77K8G/as8MftM6LNZ+JvjUfEEKXcrQ28018j2yP8A3ESF9iV9If8ABH/4va7H468Y+GtZ1nU7rw3Fo/2/F1cF7axdH+eT5/ufJ/KuPXQbr/goV+3p4r/sjVbjT/BLQ+TdahBFy+mw4+T/AIG9frn8Lvhj4c+Dvg3TfCvhTT003RdPTZFCvVv7zu38b9ea7Oiiiiiivlb9vi/tNI8I/Da9vLiKysbfxxpr3FzM+yOGPe+92avk74WaF4n+I3xE+J/wP+FXxn/sj4Z6gs2qaddXuk/aXu0mf/SYbab5PkR/40r1v4X/APBPn4n/AAl8S2Wr+GfjVY+GvKt/sdxHo3hhFW7Qf89kd9jv/tvXdeJfgDqFroep2XxK/ak16bS7pMTQTf2dYJs/296PXhvxu8Lfsm2fw31fw7qvxkvtb1KG2eHTjN4guNQjt5kT5B5MP7rbv9q+OPAv7YXiXwx8bPCnxK03wlaNpHhHS4dGGk2sT/YobbZsd0b/AJYu/wB+v0x+G/8AwUo8N/Fy21KXwl8MviB4hi09ENy+madFMiuy/cf95xWp4d/bqu7zTp9f134JfEXw14VtZfLvNavbCPFp/tvDv8zZ13Oi96+nfC/ifTPGXh+x1rR72HUdLvYvOt7qFvklT1rcooplcp8QLvxfb6Ez+C7LSr7WN3yw6zcvBCy/76I9eTx+Jv2l5mRZfAvw+SNvvv8A8JFc/J/5LV8wfH79nP8AaI079ojTPjr4Rt/CY1i1SK1urPTbtxG0P3Hebztm9NmN9exfHT9l/wCFnx98O3Xl+KtP8F+NNciRL7VPDOpIkOoTf3Jod+yZN/8AwOp/h9+x3pGqfsyw/Bzxb4utvFcmiXZbT9d0ZEgudMfO+Ep877HSvmO8/Y9+M/iD44fEm3+Jtr/wmllrPhG507TPGaBI0TyijQfIn3HJT7ldB8Nf2lta8P8Aw9/ZW01fFX/CN6TDfX+meL0fYmxLP+Cbf9yv0J+G/wATvDHxY8L23iHwlq9vrmjXDvHHeWv3GdDh66+sbxZ/yLWr/wDXnN/6LevlL/gmj/yaSP8AsJ6l/wCjHrqf+Cd//Jttr/2HNV/9LHr6dooooooor55/bv8AHWufDX9lnx3rvhz5NQS08jzv+eKO+x3/APH6/Or4MfAnQfiR+wHr3xA0LXNYg+IvhS7ubkXK6lND5KIEd4UTfsRXT+OvRPgv+wV4J/aK8K6P4juvDviHwvDrGnvJ/bVj4qttVtt7p/Gjpv37/wCCu18O/wDBNzU/2Y/iJ4b8d/Dmw0/4qPp6bbzRfFUyWcizf8/Fs+zYmMfx1Z8M6h8afjV+25d3/wBk8L6Jc+DdGfT3mg867ttLeb+B32J9om/2N+yvVvil4H8U/Dbw/d+I/Gf7Veq+GZYpfOEn9n2MFns/55pbffdv+B18/eCP2pvhh8e/27fCfi668Qf2JpHh/Rv7J06+8QW5h/tm8d/vp/DD1/jr9P1mRkVw3yt0p29aKfRRXxv/AMFHv+Pb4Kf9jxZ19ipT6KKK+NP+CrFvHe/sw2VtKVEc3ifTY23/AHcF3rt/hb+wn8Ffhf4x0vxp4f8ACi2XiK1iR4Zob6Z4EfZ99Ed6pftmftA+PfgTb+FJPCXhwXOlX93s1bxBNYzX8GnIP4Hhh+f5/wC/XLfA7wF4V/bM8C2/xC+KvwtttO8USXE1sl0gubP7bCh+SZE379n+/XDfHb4tL+xV400/wR8NdD8K+A9Ju9PfWbnVvEaXMsGqTJn/AENJk+4/+29e7fDW1+HX7Yfwk8P/ABE8UfC/S7m51C38z7NrWlxzTK6ZT5HdPnT+5XyP8DP2vPJ/aG0XwrpXwl8G6Na3WqTaND4f0nS3ttZ0lEf/AI+Zptmx0/2Er7x/aH8UaJ8P/gv438S6zpX9q2VrpcyXNqkW97iP7mz/AMfr47/4I+/GibxZ8O/FXgS4KpD4fvPtljDuZ3itpv4P+AP/ADr9FafRRRTHr5Q/aI+N3xQsfj74R+FXw8l0HwxPrGmTX6eIPE1u81tdun/LtDs/jrw7xJ8N/j/ffHjwDq/iXTLPXviFc6j5cWr2dsZtA0DSofvuiP8AItzN8/3/AJ/7lfo7HHVDWtFsPEek3WmapZ2+oafdx+TNbXMW+KVP7rIarTTaT4I8NsSbfSdF0y33N0SG3hRP/QRivy28ZeIvEH7bHxwvZ/Cb/Y9Y1u0m0zwrPdO8KaZoiP8A6TqD7Pn3zfcSnfs0+F/CfwM+P3jL4OePfhW3j7xTrGo26WVx9hS8jhsAn7y53zfP5Lv89fo38Mf2fvh78G7jVJ/BfhLTvD82pvvums4cb/br93/Zr4q/au8D6rrn7SnxRtNGltILrUfh4l1NHdXDQpcQwzfPG7/wb9ld7/wSnuk1D4B6xe2jxW2lXGsyPZ6RBbypFp/yDfGkr/NNn73tmvt+n0UUyvC/2wfi5d/s+fs/+L/G+hWsUmt28SQ27vFuTzncIjuP4tlee/s+fstWfi7TfDHxP+LWtTfFLx7Pbpf2lxezb7DTw+HRLaH7nH9+vrPzEjp++vz7/wCCw3ifxN4f+Bvh210e9lstF1LUzBqfkysnnJs+VH/2M1+ef7DHx48Kfs6/HKy8VeL9HuNWslt3tYpLNEea0d/+WyJ/HX6f/tDfEy5/ak+Ces+B/hv8OvEniiTxBbxx2+sa1pb6bplt/F53nTbPnT/YWvgrXsfs1/A3xr8LPAWq2niPx9fxfavHWv6W6fZtOsE+T7FDL1Z97/Psr9EP+Cc/7O//AApb4H6drWqu114q8UW8N7ezSPv8qHZ+5hT6JX1tT6KKKKKK+Tf+ChWi6Vr3gH4e6VrUMVzol94102C+hmfZG8Lv8+9q4vx1+w7qPwv83x/8HfiHr9h4j8N6fcf2DourOmo2FvbbPntYUf7iPXjnwT8WeHP2jrnQdP8AG/xq+KWo6jrL/wBmXMNrfw6bp6X+x38nyYfnT7j/AD/cevqvw1/wTt+Avh+RbmfwV/wkN199ptdvZrwt/wB9vsryn/gox+yx4Vb9lXVL3wZ4S0fw9deF5V1JBplikP7n/lsnyVpfs3x/Bb9m/wDYZ0zxNqYtZfD2vaX9t1d76FHm1SZ0+eDZ/H/cRK+PvjN8IfFfww+HHiHxO3hXU/h58NtZdG8O/wBn6sjalb+d88NtcpE/76F/7j73Svs7wr+3h8K/Cvwl0rRPG8viHwPrUegpF9i8TaXeedcN5Oz5HdP33/164j/gnN+1Z4Vt/hDo/g3xBc6lpUv9q3Vrpmp39g8en3O+Z3SFLn7m/wCf7j1+hKU+iivHPip+zT4V+LviKDXdevfEkc9vb+SlrpeuXNnC/wDwCF6+M/gj8F7nxZ+2d4k8Nat/aei6F4MsUuZtM0zxlf3iXFy7/uXd3dH+599K+3/Bvwx1rRfEXiHU9f8AHGr+L7LVflTRdQhhSys0P8CIibv++q838K/sX6FDqHiVvGesTeONF1iZ2h8PXljbQ6fp678p5KIm9HT++jivTvhj+z/8PvgyZ28FeFrTw89wuy4ktt+6b/f3H5q9Ekr4l/4KFfsm6D8QPhT/AMJFpFlZ6bqHhu9fWbmztbZ0/tRX2eej+T/G+z7+yvVf2U/jnoXxO8L22l+G/CUXh/R9Lt0SL+ztQtLm2i+T/V/u33o/++iV9EJWbr/k/wBiaj5+7yPIfzdn39uzmvlb/gnD9n/4ZbufsPm/Y/7a1X7N5/39nnPs310f/BPH/k222/7Dmq/+lklfTdFFFFFFFZHiLQNP8TaPeaTq1pFqOl3sLw3NrOm5Jkb+E1+dHjT+3f8Agm34gh0DQdPtfiN8IvHN7ILbwjdbF1O3uHHzInyHzU6D8q8h+KXxI8S/DX4tT3n7NfhzxT4BfTLFNQ8ZeDJLH/QLF/4HeFHdPuf3K6y0/wCCoXxt1rSdb1HRvDHgnVLDw8sJ1O8s2uSNjv8A65IXkR2SvPfHv7fHx98Xafr0q62ngJoZdllZaDoD776b+47vveH5Pn+esjWPhP4Qj8HWHxp8QfGLSPif4rEKalD4JuhLd/bHT/XQz/O7p+KIlfQlzqnhb9oT4aaJpXjDxTb+IbK/ghvU+H/wi8JI81p/cR7n5/J2e7pXmcOl/tE/BHxz4T8K638V/EHw2+HviLUHsNB1DV5rbVZrbtDDcoj/ACf997Kk/a8+KH7TX7LHxE8P6XL8b18VzawgktIbPTYYX67Pnh2bPnP+3X6lfCZvELfDjw03iy4juvEr2EL6hLAmxDMybn+Xtya7Oiivjj/go3/x6/BT/seLOvsSn0UUV8d/8FUNFutW/ZN1F4Nmyy1axvJt/wDcR+f51yHx+1j9oeyt/Adv4CtNWT4dS6BbfaLnwfb202rfafJ+4/nfcT/cr6C/ZDufidqXwP0mb4uxPH4xklm3ieJEm+z7/wB15yp8u/bWz8av2hvA37POl6fqHjHVGs/t0vk2kNtA9xNKf4tqIM7Vro9Mu/Bvxs8G6frEEOmeLvD16n2m0mmt0mhYeoD157YftafCWP4lx/De18R20OrrL9jgRbd0s3n/AOfZJvub/wDYr1v+xNH0+9n1h7Cxtbop+9vPKRH2f7b1yHgn44fDf4v3Wp6V4Y8W6L4kubXel3Z21ykzqmcPvT+5XyF4S0fRf2ff+CnV1oHh+Wy0/QvHOgedNpdimxLe5T7kexPufc3/APA6/QVKfRRRTK+e/wBrz9nnV/j34d8Lt4cv7LT9f8MatDrNkuqI/wBmuCn8DunzpUWl/tMa34J8U6X4Z+MXg9PA13qs32aw1/TrwXmjXkv9zzvkeF/99BX0Tu3dKwvG3jHTPAHhPVvEetXS2WlaZbvc3M79ERO9fld4u/bp8YftCLH4f8ZeGH8KfC+9uH1N/wCz99tf6/YI/wAltC8zoj7/AOPZX1Z+wRofh3UtH1jx7cXVr/wnfiRtlxpP+pm0awh+S2skh++iImyvAfiF8Kdb8Yft/eJ11v4maj8OfDmsvbJZahp0ux9UeFP+PKG5+4jp/cf/AL4r9M9OhNpY28Rkln8tFTzJj87f7TV8W/Hb7P8A8NaePPte/wCy/wDCqLnf5P3/AL71z/8AwRwtfEFr+z54gOqwzJor6zv0lpl4dNnz7P8Agdff9PooornfG3gfRPiN4W1Pw74isItT0XUIvJuLWZfkdK+e/Cfwd+NX7P2mw6H8PvFOg+OvBtv8ljovjJZra8sUzwiXkO/ei/7aVT8UfBH42ftCW1zpPxP8U6H4I8GSzI8ui+CQ817don9+8m2bP+AJRZ/s6/Hf4aqlr8P/AI5jU9GgTZBpPjnSUvNi/wDXynz15/8AtMfFr43fC3wTDD8R/hv8Ofih4f1S9h0+KCyaeMPcv9xHhm3+leF+Ib34o+DbyKXQ/h7+z58MdX+fypvtdgL2L/v8/wB9KTT9f+M/xI1aFPGn7RWk6xpd2/kvo3hKG8uUmdPvo/2O2T5P9x/nrwzxh8P/AO0vjx8IPAeq291Bokt95Dumg3OjpLC8yO6Ilz87/wD16/c3T9Ph02zhtbdfLt4ESGNP7qpwKu0UUUUUUV8b/wDBT7wndePvgl4Y8M2EkcN9rHimwsrd5uI1d3431bvLbxb+xr8BfAPgbwpaHx1rF3fDT7nXNed00/Tt/wB+abZ8yQ/3Er5I/Y78NfDnw/8Atiav4W8a6hp954vi1dtV0C68K6u82jNcbH3w7P7+N/36/XFKy/EOgWPibRb3StTt0utPvYHtriF/uOjjD1+PXgv9hP8A4Wf8Uvij8J9Q8XajouteD5vtfhbSdQZ5rB7R33b9n9x8j7lfRXx7sfi7qZ+E1l4q+EF5J4I8D6jDfa4nhm+S+trtIfkheFP9d8n39myuU/4KSftTfCv4nfBzQvC/hrW9P8R6te6tC8y+UwmsYUf59+/54f7tdz/wUC8QeGPCX7KPw78PaPJaQzT6tpc+naVpg3PMkOx32IlfZXwx+JXhz4peF7bV/DepQ6haBFSZVf8AfW8nVopk+8j/AOyfSu3T7lPopk33K+Uf2YbcSftQftK3c0tpPc/2tYQo8KfOieS/yVDp/wC094tT9vrUPg5e2kMnhJtJ+1Wk0No/nJNsR/nf+51qL4D/ALV3ibx/+158U/hVr1naR6XoR36XJbxlJNq8Pv8A7/Wvrb+GvBPij4rsfgb4vvfif8QfiA+i+CYbaOwtNDtYZvLeYn78yfPvf+5sRK+Ybf8AaG/4bg+Nl18NrvTIfCXgRV+2+HPEF09xpuuNconyT2f8Dv1+T+5X2N8EPg5H8MdJS41iTTNd8bzQ/ZtR8VWumJZz6iiP8nnbPvvXrNMb5uK+Vf2D43j+Bviv502f8JRrexET7n796h/YN8R2Wg/sq3eoXMv+j6bq2sTXez5ni2XMjn5a39D/AG8vAHijTItS0jQPHmr6bN/qb2x8KXk0Mv8AuOiVp/8ADZ3hf/oSviR/4Rt9/wDEVk3f7e3w10m8a11fT/GOhT+V5ypqPhW+TeP9j5Kzf+Hj/wAJP+ffxf8A+E3ef/EVv237e/wbuIUl/tvVkLf8s38PX4df/INZuqf8FA/hFpbQxxXfiHVHfvZeG759v/fUdS6r+3L4asbHz7X4efE/VGb/AJY2Pg+53/73z7Kf/wANmS/2el4Pgh8WmtH+6/8Awj6b/wDvjzt9M1j9tQ6Baxz33wR+LccTvsUxeHUm/wDQJq+Yf+GjPBeuftdTePvjimsfDew8L2KQ+EfDviPTpg7u/wDrLxtiOof8a8w8aeKPg14B8W+IfiH8HviT4l8b+MtauZ31Pww+ly3NnqNnM/76GT9x8ifP8j15t8T47nx18OfhjoUnw68SaH40t7lvDOmXPiLRvsthfWEz/wCjb5t6fvkr1XWP2E7H4u/Fj/hBtT/aE1LVfijpemQnVrS60WaeGKNE+REmDovyf7deo/Dv9mH4w/CbQ7j4aavb+IfE/hGFJksdS8F6ppulQywv99Ll5k87f/wOuJ+Cnwh8WfDnXNa8Kt8OvE3jLS3vHn0TSLLx7CmmWkL/APP48L/fq34j8Lal468YL8CdZ+AHw98D+JdT097nTNZvdYmk+T+/bTIm95U+/s31458WvDPxHT9sL4L/AA7+Leq6bqWpaObOC21PRi/mS2u/KO7v/H8lftklPpleTftE/tI+FP2ZvBMfijxWL+SxluPs0SWEHmu8p6If7vSvj/8AaU+Mj/tH/Ab4TfEzT9Hn8MaDD46s1R9Ruod+zeUSb5N+z56/RiH/AFaVJRRRXyt/wUykZP2QfGJT7+63/wDRlZ/7Cv7VU/x20HVvC+r6Ra6b4g8KW9tBLNplx9ps7iHZhHSYfJv/ANivZfiz+0f8NvgfNp8fjbxZY+Hp75sW8U5d3cf39iD7v+1XH/HL9mzwL+11o/hvWJ9e1C2msUebSfEXhm+RJDDMBvVXw+5HSvRfhN8I/DnwU+HWk+CfDcM0Wi6YjJFHdTb3bcSWLt/wOvmXUP8Agm/ZzeO7KWDx9rEPw6t9d/4SJ/B0sSOiXmd/7mb76Jur6l8aWujeMtD1rwRPq8Nrdapp01s8MNwguUjdNm9Er5H+Cf7B/jX4e/GLwJ4j1DxL4bj0TwbbzWtveeH7F7PU9Zhf7iX/APA+ysz9u3wRpnwt+Onwh+ONhI1prqa9a6TqCmTZBcQc/O/9379ffEMiyRqyfOjVPRRRRTH+5XyR+3H4m0jxr4NuPhDJrWl+FPEuvfZ5rHVPFSPBp7oknz+TcbNn2hP7lfSvgaxTSvB+i2n9pf2x9nsoYf7Q37/tGxPv7vfmviT/AIKPfFKDxXrnhT4E2nizR/C39vP9v17UNXlZILe1T54YZf8Aro+PyrzbxV4i034G/DiaXULKXw14XVPISytXh8W+DNXfZ9xE/wBdZu//AACvArf4K+Or/Vvhz8SofETeFfiL4w1uH/hHvCOgB5prTTf+flN7vshT+4/yV9t+Gf2R/iTH8ataPjLUdH8V+A9ReG81T7TZ+UmszJ9yfyUf9zdp/wA9E+/X3JDAlvCkSfIirsWvh79oMappX7Z1xcxRv9g1P4X6rBhNv75ocvs/8fri/wDgizqE1x8G/HtrLcO0dvrieVC7f6oPAn8P1Ffo5RRRRRRRWXrmvaZ4a06XUNV1C10qyhH7y6vZlhjT6s3Ffn9+3J8WvBXxo8WfCPwV4b8b+HbxRq8mrXd6niAWccCwp8ifaUR9jneT/wAArzHwBrk/gH9rLRdB8NXfgnVNM1DT7m6u5/EHiW21iDzv+e32lIUeF/8AY/jr6huvi5r+m5h1P43/AAw8MC3Z99l4W0l9Qm/2P+W3/slfIn7WHxIsLP4ufA/x1P498SeNZ7PVkke51rQ/7K0yKHem94fkT/2f/fr9TbX4teCLu3huIfGGgyRypvR11GH5l/77q3Z/ELwxql1FbWXiLSbu7lPyW8F9E7t9FDZroqfRRRRRXxn/AMFRhu+BfhlftNxZ7/Fmmx/arNtk0OXPzo/8DjtWZpv/AATH0DW9bubv4g/Evxv8RtIuH85NM1PUXSPf6ybPv/8AjldB8Tf+Ce/w9b4XPZ/DDQrfwN400t/t+ia7ZOy3KXSfcR5m+dkeux/ZH/aOm+Lnh+78LeLof7F+Knhl/sXiHSJl2Ozpx9pQfxI9fRn8FfJn7W3hTUfhj498I/tB+HbK5vp/CiyWfiLT7M/Pd6U/332/xumd9fSHgfxxoXxI8J6Z4i8O6hFqei6hD51vdQt99Kzdf+DvgXxVJdS614P0HVZ7pNlxPdadC8k3+++yvLNQ/YB+AeoWE1s/w60+NJE+WaOWZZov9x9/yV8v/FP4b+Mf2V/GVlr8es3ej6LCEtbT4jWaedDsHyR22v2f/LZP4ftKfPX1L8E/2nbTxhd6f4a8axWvhfxvcJ/okcc2/T9cT/nvp9z9yZP9j76V9BJT6Y/3K+Jv2XrefwP+3L+0H4Zubny01X7NrttbTJseVX/jT/Y5qT9tvwF431T4n/DvxZpup+LNN8DaVFMmrXfgWPfqtu7/AHH2J87xcf7ffiuq/Z58dSfEn4ualr/h/wCHkth4Ri0eGzl8da/pf2PWNWuE/g5+d0/4BX1XXhnxT/aS+GHh7x3b/DfxAtx4h164h+03GkafpL6l9ni/vzIiPtr5j+Lllq37eXxi8AaR4J0TW/C3gzwXdPqF94v1LTHs98m9P3Nsj4f+Cv0Mj+Spqb/HXxz/AME69ZutQ+GXxStbiXfb2PjbV4bdNv3V37qX/gmlCl18DfFcMqK6P4q1JHT+/wDPU/wp+Anx7+BWman4b8L+JvBGt+CzfTXNhZa1a3iTW0Lvv8lHR/kT/vuvnP4kftCab+zR8ULjwv8AGn4XSILqP7ZZan4L8S30y7Hz/wA9nTe/H+xXaeH/ANu34CalcI2n/GT4g+EZWtvkXVovt8MP/f5Jvnr0XR/2xvDupTJL4d+PXgHXobqXZFZeJrJ9NmT/AIGn/s6V594/+HvxN+I3iH7V4S+KuoTwX2+a0h8P/EC28lE/2IfsyO//AH3WJH8Nv2pPhvcp/ZnxA8cwwS/9BfTrbXofn/24Xd//AByvUNP/AGivjh4L02CLVbjwR41nSb7K5vLS+8PTu/8Af3zJ5P8A6BXYfD79ty91zxJDpPin4b6lokEz7ItW8P30OvWX+y7vbfOif8Ar6mhnSeNH/v1ma94W0XxTa/Z9Y0qx1e1b/lnqFskyf+P07RfDOjeHbVLfStKstLgX7kVlbpCv5IK5/wCKfwr8MfGXwjc+GPFVgdQ0uZ1fbHK6PE6fcdHX7jCvh3xZ8K/Ff7F+rfEE+AtMn8caJ4+sUs7bUNR1VPt+l320pvmmf5nh2Pnd/sV4t8Xfjs3hv9k/wp8EvFviK4tfiFp+uW6ahPYai959r053d3l+0wu/9/Zs/wBivpDT/D/7D03h+30WzHhm+Frb/esHuHvJPk+d3dPnd659fDf7HdvJpMmiaD4w1PXdPl36fJpdlrz6gr/7DvXHePPgr4B+InxBi8dWd/8AH218XabHG9pqN74bmufs/kv8n34fm/3KPHH/AAUE8cfCK4ktf+E603xFqEcX+j6Z4t8D3mlXkv8At70fZXWab/wUo8d/Dzxd4X0b4n+EfCVyniApsufCevJM9vvOE85N77OtfonBcCaFJV+4y7q+K/8AgrPqlrpP7J17Hc2cN1Jdanbw27zwb/Kf5zvT+4/+371+eXwf1jVz+xn40026X7Votp4x0Sa333W5Ed3+dNlfu9Yf8eNv/wBc0/lVqiiivlf/AIKXAP8Asg+MFb7vmW3/AKOFet/AjwX4c8D/AAu8P2/hnRdN0S0nsoZ5o9PtkhR5vLG932ffbrXmvx+/ZJvfiv8AESz+IHhfxrN4K8WW2nPpLvNpsOo2tzbP99HhevQP2e/gfpn7Pfws0zwVpeoXmqQWLtK11d7Q7u/LYRfup/sV8a/tZ/tI/Gbwn8fNe0fw7e694etdFSzfw9pdl4d+323iF3/1yTTfwJX6DeG7291Hw/pl3qFqbG/uLWKa4tTz5UhQb0/Ovgn4hfsD/E9vjlqHi7wfr+hzJqWvxayvifVpblNc0tM/PbQ7PkeHmvpP9rT46av+z/8ACOHXNMhtW1G6vrbTTqeoQu9rZb877mZE+fYlfJPxu+J3ir9pf9gnxzrOtQWT33hHxDC0OtaLby/YtWhhdP8ASYUflE/ef+OV+gfwn1r/AIST4a+FdVadLh7vTLeZp4/uPlBXY0UUUUyuc8bfD3w18StDm0nxTodh4g0uX79rqFusqV8r/tAeD/BX7GHwq1Xxn4G1HW/CV7GUttO0Wz1R59Pu7l/ljQ21y7oE/vbNnSvnT4d2nifwjp2o+L/iJqfi/wAKeO/FM3nar4hk8P23iPw7fQ/8sYXSHe8Kf98U74R/BPQ/2xPjte3+qaJ4U074a+EX8i+k8JRzWFl4nvMZjPkv9zZ/HX6EfC79n/4d/B+SWTwZ4P03QLqYfPcW0I85k/ub3+fbXpiU+vhb9sG11BP2ktHl0b7XPq1z8PtbhhhhXz97/J9yLY/z/wDAKb/wSh+EviD4Y/BXXn8T+F77w1qeo6n50a6nY/Zp5Ydgx1+bb9USvuhKfRRRRRRXy5/wUa0V9U/ZZ8SXSqZ30q5tNS8nyvOR1SZNwdP7mM18meNfGen/AAl/aCk8XW/hjWPCFlrGl2Fl4em0XwVZ3lnfb4d7um902Pv/AIKn0O+8RfEr4xeAfiA/wR13x34bha8smmvvDtjpqXMz/Ijum9/uOj/O9fVcnijxF4Shkt9L8N/C74SwLvd5ta1eF5k/2/JhRE/8fr4U/bMvvD/xn8RSR+J/jpbeMZPD+gXN7aJ4V8P77Jbzf8kO+F32I/8Afd6+vP2Rf2c/gj8VP2XfAup33w/8M6xd3emIl9efYU85pv497/f315t+1x+yp8PPhb42+BV54F8Ip4bW78Xw2uoXulyukmz+BN+/j56/Rmn0UUUUyvj3/gp5Yz3vwJ8PywwtMlv4q02SZ0/hTzq+vbX/AI9Yf9xalr5g/af/AGc9Z17xNpfxa+GDR6Z8WPDiHykJ2Q6zbfx2s3/sldz8C/2j/Dnxmt5tOkjm8L+NrAbNW8J6uvk39o/+5/Gn911r1y8soNQtZra4hWeCVNkkTplWX+7XxPofwJ+O37NvxG1Pw78E18PXnwr8R3DXqL4iZ3Tw9NyXRFWTeyvx2aun8YeFfj34P8Naj4n8V/G+aC1tIt7aZ4M8FJeOn/AH3u9ePaL/AMFKNY+HWoW0PirT77x/4X37JtdsvDtzpWoWyf8APaaF/wBy/wDwB0r7O+G/xd+HX7Svgq6u/DWq6f4r0K4Xyb21dd+3ePuTQv8Ad/GvAPiF+yjefDXTL8fD7R18Y+BbqZZp/hzqE+xrA/xXOj3Ln/Rpv49nStL4IfGnXtH0+C3TU9S+Jng6C7+xXE89vs8S+Hn/AIE1C2/5bJ/02T5/rX1vDOlx80TLJH/eVs1JXi/xo/Zy074na1p3ivQ9av8AwP8AELSomh07xNpITeEP/LGZGG2aH/YNczp/jb9oH4f7LDxP8PtM+I8CbVGueEtUSzml9TJbXH3f+APXkHjr9tG/+EPxUhm8f65r3grw1LNvi8Oat4RhmmuEH/PG5huX+T/b2V6l4o/an/4WB8M/D158KNQ0nTvEXi2Z7bQ38Zb7FSiZ8y5RHH77Z/cFdB+z38I/Bn7P+nz2E/iGy1rx/rkv2rWdcvbhPtuoTP8A+PKn9xK94jqaimV8Wf8ABNz5fh58YNy/8z5q/wAn41r/APBNGRJ/g34rlSJIEbxbqX7mP7i/vq+vK/Lj/gtX4Is/7L+H3itfk1DzptPbC/fTG9P61+UfNG9qnt7qa3kR4pXidfuujbK9K8L/ALS3xW8DTE6F8RfElgfkysepzGNtn3PkY16doP8AwUo/aG0bf/xX8uoIzbmTULOGb/2Suot/+CkHibXNWSbxx8PvBHi+Dcn7xNNNneJ7wzQv8jV7j4D/AOCg3wW1Ix2lxF8SPhTI6/Pc6Lrz39sr/wB/ZNv/APQK+mfDPxK1668Jr4k+Hv7TXhHxdoiffh8fWkMPlJ/tzQ+S+/8A30ryzxd+3Ro/hHVJbfxR+0c+rzRbzJZfDjwpDsR/7n2m53o9eF65+3N4c8RyfZNIX4y+P71d6JDe+JfsCXCf7cNmlVtL8YfELxbaufBn7IOlzyXMXnPf+INOvNVkb/bR7l67mz8L/ttwCzuNC+FHhTwzKiYSbTtK0qBwv/A3+Wup0T9nz9vLWpn+2fEDTPDw2/fe4tv/AGjDW8P+CdP7QHiq2aHxV+0xqx2vviS0mvJk/WRK8Z/ai/Y3+JX7OvgvSNXf48a/4hutV1m30a308SXEO95s/wAfnGvuTwZ/wTt+CGmeF9MtNa8CWuvawsCfbNQ1O4mmmlm2fO+/f/frutD/AGNvgjoMMCWPws8MRtA29JJtPSZw/wDvv81ezJGsEaIi7EX+BK+Lv+Cseitqn7LF7cHX20mCx1CGZ7MpuTUH/gh/rXxd4W8Er4V/4Jo/2o0kT6jrPj2wmm/dbHhRH+RH/wDQ/wDgdfs9pv8Ax42//XJP5Vbooor5j/4KM3Vvb/sf/EHz2jTfbIib7fzvnLj/AL4/368m/wCCen7PPjfwBPp3ja6vrTRPBes+HrbZ4es9Tubz7ZcOgf7S/nf6l/8AYSvue6laG2eVY2m2Lny0++3+zXwP8MP20Pjpqv7REXhXxJ8MrpNFv7+a2GmQ6Rcw3OmW6P8AJcvcP8jo/wDSvv3Ya/Pn9pL/AIKB+OPhL8YtY8OaNoNlaQaJc28MOi6pZXD3viRJW+d7aZPkiRPevvjw/qLa1oWnX8tq9lJcW6TNazffi3L9yvh79tr9vrVvg94i8T+A/DXh7TH1PT9MS5l1DxBdokb7/wCCG2f/AI+a8DX9oH4nfHz4Py+FvFPxb+GXg+w8UWv2O301bL76P/yzd4d6Qv8A7D1l6D+3F+0F+zR4f0nwHdeGPDmuaNoMSWkOs28clzC9snyBvOhfZ/7NX1L8Mf2yPi18T2tbjwz4Z+Gviyyb78OmeLfs10r/ANzyZk3p/wB8V3epftF/HTRtQS2v/gHp9jbO2xNSufHFslszP9xN/k/frov+Fs/tB/8ARBtK/wDC1h/+M0f8LZ/aD/6INpX/AIWsP/xml/4W1+0B/wBEF03/AMLWH/4zXgH7ZF1+1T8QtA0EeC/COq+CLK0ffqH/AAjWuw3N5cP6fJs+RK8B+Gvij4i/BnwTrF3N4l+Ns/xOe+d7fw5c6O9zYJD/AM97nzkdHT+/sesTxN8cvil+1N8YNNm8SaZ4f1jQfB8mX8OafbxXltcXLp997O5mheb+5v8A4K9Kk1VPCP8AxM9Y8FeHvBW933vpH9u+D/JdE/gfY9tXGfBX9nnw14w/Yo+MXxH1HTt/iM6heXOj61/aM00lsqOn8afffr8+z569X/4JC+NL7xlcfEW6utQ1O4tols0itdQ1GW52Ps+d/n/vtX6WU+vhL9tf7VH8etIfT3vob2H4f628Umn3HkzJ9z7j/wAFc1/wSZ+I3ib4n6X4/v8AWNZ1i90+zntbazstQ1N7yG3+T59m9t//ALJX6H0+imUb6N9G+s3VtcsPDumXWo6lewWFhapvubm5lVEiT++7HpXzD+1r+0X8K9b/AGa/iJY6b8SPC99e3WkzQW8Nrq8MzzO/8CIj/PXgEnxW0v46v+yxomja9ZXN/Z6Tf3l9pFncJKba5h0/ZD539zvVH9mPWPghqXwy8L6JqSeNvHHjix86G+0LSbvUpobSZ3ff9x0hRK1/H/xS+HHwakje0+F3wz8BzDfDFeeM75NS1J0/v/ZrRJn/AO+3rwTx5+2h4W8U6Hc+GrrxreWOmak/2PU38FeCrbTY3sP44UeSZ5v/AECvof8A4JF/E21vtI+Ifw/0qS6vfDeh332/Sby7iSKbyZuNjr/f+Svb/wBujTbK6vPglqEwxdWPj6w8l933N/36+oP7Ssv+fu3/AO/q0f2rZf8AP3b/APf1aqal4q0XRYVmv9XsrOFm2Bp7hEX9aof8LM8If9DXon/gxh/+Lq5pPizRdfaRNL1ix1KSIbnS1uEm2f8AfFbKU+vlz/go5/ybXP8A9hzTf/SlK+m7X/j1h/3FqxXkP7S/xd1r4FfCvUPGWjeD5vGn9nMHutPgu/IdIf45vuPu2Y6V8k+O/iZe/tP/AA30HxZL+zn4qk1O4t/O0TxT4T1i2e8sX/gdJkff/wAAdKP2YP26PGfw88N3mhftH+HfFmjXVruey8R3egzf6RCnVJtiff6/PX0Vp/7fnwA1SwguU+Jek2kcybyl5vhkX/eVk4qprP7fHwjjkjtfDOp6n491adN0WneEtMmvJZf+BbNn/j9WLv8AbF8EWNq8PjDw1408Kb0G+HWfC1yyPv8A4N6I6PXyb4u8N+O9e/bB0rxV+zB4bn0PRrzT4X1vWLmzksNDvRn+NHRN+wf3Pnr6l1i2/aygszNpuofCq+n/AOeElpfw/wDj++vF/HnwL/at8ceJtK8U28Xww8J+L9Pl3r4g0K5vIrqeP/njMpTZMn+w9aEeq/FH4Kx+JfE+p6Rb+DNftLb7fq0Ubvc+FPEL7/vw7P31ncv/ALldZ8I/2tvjJ8YrF9b039n6707RbTCzQ6hq/wBmvLnemUe286FEdP8AgdWfiB+39p/g3xNZeFrvwVq/h3xBeJ+5/wCEzf8Asqyd+mxLlEmD/wC+leUfGT/gp3rnw88Vp4Ff4YXHh3xPtRbq/vLj7dbWe/lJoUhT/SUK8r9yvlrwl8Jvix8YPiZqHxMm8SXV1JrbzWWlnXXS2utfhT5Lmzh++lo+z7iPsr1zxL+zz4A+MHir4K/D3w/qfiHQfBV1d373Oi3Uv+n+HrxE3zW29/uO7/39/wDsVR/bG/4Jv+FfgF8EdX+IXhHX/E2qa3pUsLu2o3aEQw78b/kRGz9yv0g/Z3u11D4G+Argapca15ujWznUbn/WTfu+r16XRUMn8H+9Xyp+wnJ/aCfGt2tZbVZvHt+jwTpsdPkSp/8Agn7p9vpPgX4h2Fomy1t/HGqpDH/dTzq+p68k/aF/Zl8F/tNeH9P0bxpa3c1rY3H2m3eyuDC6PXwN+2d/wTW+FHwX+Cmu+NPC97r1rqGniFIbWe5SaGV3fZ8/yb6ypP8AgjDd674X0zVfD3xJjivLuyhney1bS3RA7plx5iPn/wAcrxTxp/wSd+Pvhdv+Jfo+l+JY9/39L1FP/QJtleA+Nv2afip8Ob57XxB8P/EGnSb9m9tOd4W/3JF+R/wrza7sJ7GZobiGSCZPvJKmzbVfYaOatWMf266ht+nmuibq/d74E/8ABOv4G+CfCmh6hd+DbTxLrEthC9xea0z3KO7oN7+S52L37V9MeHvh/wCGPCP/ACBfD+l6P8mz/iX2SQ/L6fIK6D5P++KzNV8RaVocPmahqdrp0Kts8y6uET/0OuG1/wDab+EvhY3UOrfEvwvZT26b5oZNWh8xP+Ab91ed6/8A8FEf2ffD9vHLL8SLG63/AHVsrea5/wDQEr52/aA/aC/4ac8ZfCCy8IeA/GmteDdM8Sw6pqepT+Hpktn2Y2D/AIBvzX6Mx0/du6V4D+1t+1BP+yz4P0rxTL4Sl8S6LNera30kN6sL2qMOG2MPnz0/GvA/iJ/wVE+Dser6HZ6n4XuvEvh26tPt/wBrmhhea0uedkT2z/cf/bz3rk/2rP2iPDf7Tn7Dtl4o8Mafe6RZReLtNs5bW8i8qSJw/Oxk+V/+AV+jOkIsel2Sq2/ZAnzM3+zWhRRRXzr+39Yxah+x38U/NXcIdJeZPl/jRxWx8DfFlr4H/ZF8D6/fRzz2mm+E7W7ljtYt0jIkCE7ErxH4G/8ABSrS/i78VNA8I6h4Nk8OWniNXfRtSfV4Lnfs7TIn+pfj7lfbXmfJvrxrWf2tvhH4Z+JyfD3VPGun6f4sLbDazl9kcjf8s3mxsR/9nfXrstjbXUyTS28Ukkf3GdNzrXzZ+2v+1Jqn7NPh/wALpoNjp76t4g1AWSanrhf+z7FB995mT56qfsw/Erw/+2x8Om8TeMvAWhXOqaLqb2X2hrRLq2ldP+W1s7/Nsr42/wCCp1npHhzxpa6Vp/gy08EW1naJqFp4j0vQ0V9Wuenki5THlIlfJHgv9rXxh4d8u21cWfiW1X/lvOn2a/X6XkOyb/vt3Wuq8TftEaL8WL7SGu9F13UPFCXEKWhhisPtMs38G+5S2Sab59nyP/33X2peftJftRP8LLrw/b/DPxJJ8TJtmyf/AIR6FNP06FP+WyO+9Jnf+4/3K5Ox+OX7fdno5tX8CX15cgf8fs+iw7/++E/jqHw/8Yf27IdSeXxL4V8U3ukeU6PDpOnWNtN/vo7wvU/hf4vfHq932l18MPjdqt0375J319Lb5P8AwD2Vd0/4mfHXXNbsZbf4d/HOw0uGV4buGPXIXeX/AIG9qmyuq0/x98V7PxJN9l8M/tDGZIs/ZbqXTbmFFf8A23h+evGfjhq3jCSG6/tr4afGPXnS3f7RP4nsbC5hhR/40dLN/wD0OvhG4+IPimOxudHTxHrMelfPGbCS+m8vZ/cdN+yv1G+Ef7S3wh8F/sTr8MNJ8Rz674qXQZklstL0e5d3uJhv/gT1f79Sf8EWhZwfDj4hWht/L1qLVYfNLxbXCeX93fX6U0+vhP8AbA+xT/tdfCiy1O4htdLvtA1W2u3uk323k7Pn85P40rr/ANgHTfhRp/hfXW+HPiLw94l1FZVh1C50HSH03b/cDxO7sy/7dfXVPqnfX1vptpNcXMqQ28Kb5JJG2qi+tfnzpfxU+Pf7UPx38UH4JfET+x/hDp8oh/t7UtGtpofOCfOlt8m+b869Yj/Zx/aTgs3tF/add0ff88nhK1d/m/26boP7I3xlhtc6t+0/4smu92d1rp0Kp/49Wk37JvxSnl3y/tMeNMP95I7G2SuL+O37FvxA8ReH9Hm074ka98S4dL1GG9vPBvjO7SLT9XVP+WbvCibf+B70rxzwL+xL4v8Ahlr/AIq1vxH+z74O+KVzql2b202eIvJjsUf/AJdkheFEf/f2V7r4S+FfxqXXNO8RaZ8OfhB8Of7Mie207TGtJry8SF/vp9ph2In/AHxXiOs/sweLfE194j0m1/ZZ8P8Ah/XtYlf7R4qn8XzPpsTv/wAtoYU+dK9M8L/8EmfgvZ+C9HsvEw1LUPEUUWb/AFi31F4RdTfx/J/crV0z/glP+zrpeoRyzadqmoKvP2W61l9n/jmx60tP/wCCZvwT8P3V5Loep+JvD6XQ+eHS/ELwpWxa/wDBPb4KSeQdd/tvxb5MvnxDXfEdzOif8A37K0pP2R/2ZHuI7X/hGfDn2m4GyKFNTfzH/wBwedWRpv7Jv7KuhwPa/wBneHp9rPv+3a+8z/8Aj81WpP2X/wBlCQfvdE8ISIn/AD01fd/7WqP/AIZf/ZJ/6F/wP/4ME/8Ajleb+Pv2f/gh8NvEGn+NPhb8V9B+DHi6D5Inh1aGbTb1P+eM1u7/ADpW18Mv+CjWgRePo/h/8TbvQbPXZXjSy8QeEr/+0tJ1Df8Ac+ZPnhf/AGH9a+2Uk318s/8ABSK4h0/9mHUbud/Lt7fV9Onlf+4qzoa9H0v9rL4M3mn2sy/FLwmEkiV0D6vCjn/gG+otX/bE+Cmh2/n3fxS8LeWG2fudTSZs/wC4hJrBu/25P2fbqF7ef4oeHpoZU2uru7o6/lXiOra5+xhPY3KaD4t0jwvdO73UU3h/VLywRJv7+yF0SvzVb9rj47eDfEN/bad8U/EuqRLK8KTXV093DKgf5HRZN4rqF/b0+K2qacn/AAmHhXwn480+X9z5niDwtC/mp/c3oiV6p8M/2vrfQ9FtLvw/8OPHPw2eNMtdeBbl7zSZv+3O7R0Cf7j19GWP/BSLUPCNtYmS3k+MFlMv77+xdDvNK1Wx+T/l5hdHhf8A4A9Zut/8FZfEjSXKaB8BvEEyR/JFNfSSrtf/AG0SGmL/AMFKfiab420ngPSIY1tlm+1fZdVZN39zi2+//wCOVYj/AOCkXxSuo5vsPw80+9mRHfZBp2rv/wC21XvDP7Znxv8AFWiw339mafH5334bX4f61cpD/sb9/wA9R+KP2wv2hbG3RdP8LzahJMr/AL6y+Hmqp9n/AO/01fN3xs8VfH34v6hY+ILvwV4iuvE+n6fNplvPH4EuYf3M33/vu6I/+2ifx1e8Gt411rWkHjLwd8cPBHh3S9JttP0jTfAenPM/yffeaab/AG/npfiH8Ffi1o+l3Nv8GfDfxgn0zXgt1rEPja1tmd50IeG5hdH3pN1+fh63/gF8O/ix8N/Enhzxd4g+GfxS1bxVp+qTalqZW4hubbVpHTYjv5x3o+x/v19D/tEfFz4hfHv4L+J/Ar/s7+P9Mk1i32RXW62fyn370/j9q2/gd8dPih8OfhZ4P8JXP7Ofja6utNsobB5kuLZEd0GN/wA7/IldnqX7Snxrt9VgtbX9mjXpo5UDGSfX7NNv97JTev8A+uqUn7SH7Ru99n7L9xs/g/4q2z/+IpP+Gjv2jW+/+y5N/wCFbaf/ABFbH7EXw88feC9A8d6v8Q9Hh8P6v4p8RzawmkwzJMLRHQcb0rz/AOFun/H79n2+8b6VpvwksPGekax4nutTsryPxFDaukUz7vnR0r0LVvij+01JD/xLPgn4cgf+9e+LUk/9ARKyf+Fnftcf9Ec8F/8AhSV5Z+0d4R/ar/aL8C23hW9+HXhTRLGLULbUJZLXX97y+S+8J+deoQfEX9rWGFIl+Dngv5E2f8jJT/8AhZX7XH/RHPBf/hSVH/wsT9reeSFP+FReCIE3/O7+IndNlM1zwn8efFWpzjV/hN8G9Thkt9jzXt5PNu/2N32bfXzl8UP+Cdvj/wCJ9vMll8LfhF4Md0dUn0zUr9Jkf+/8ibH/AO+K8X/4cx/Gv/oO+Df/AAOuP/jNQaP/AMEgfjl/ak/mXfhWyS1dfJuZr52Wb3QLH/6HX6F2Pgv9quwsdPtLfxt8NoILW3S22HRrl9+xPv8A36bP4E/a3kV0/wCFm+AE3r99NAm+T/x+vI/HH7H/AO1r8QvMTVf2jreCF02eRpdvNZp/5BRK828M/wDBKP4n6T4mTV9W8feGPFWSVltvEFnc3cL/AO3s3/f4r1rw/wD8E/fiJ4cz/ZXxI8EaO+zZvsvhzYO7p/Bvd6PFn7BPxa+IXgvUPCfiH40aE+gXcvmPa2Xgezt87Hyj749m1/pXeab+zj+0ppNjb2lr+0zDHa28SQxJ/wAIZZ/KqcVJcfs8/tKXieTL+075cLffaHwhZpIP9x6z7j9kv47Xeo+fJ+1L4gjga43vHHo0KYT/AGPnrmvil/wTV1j4zw20XjX49eL/ABFDbf6qC6todif8AWuV8Vf8EfdH8b30F7rXxY8Q6jdRW6WqTTWUP+pT7iVoj/gk/C3hG18KSfGnxZP4Vt5VmTRTCn2Xfv3b9m+vuzw1oyeG9B0/SopWmisbeO2V5PvvsXFa9FFFeRftW+ANX+KX7PPj3wnoUSXGsarpbwWkLvsDPxxurwD4Tah+1f8AD/4X+GPDEnwp8H3sek6dDYh7rXhG7oibPnRPkryPSv2bvjr8O/ihc/EPwV8AfhhpOpiF/LtX1F7nZN/z2h3umx/++K9+g+Iv7YN5pdtj4UeA7K9dV817rXHdF/4An/xdfHPiT/gn7+0b46+LereOtW0XwjE91qI1aXRjqrmzu5l/g/v19Yt4z/bYFnCkfw6+G6TI2Wk/tGbYyf3Nm+qXj74tftUWtjHaan+zh4Z8XWcqb5Y7XV0uU3/7j1R0P4zftW6FpkNppX7L3h7SrL76W1trMMKJ/wAAR6frXxe/av8AEml3Om6r+zD4fv8ATrpfJmtrnX4XjdP9zfXxF4p/4Jj/ABv8ceMNav8ASPhvpfgjS3m3RabJrkM0Ke0b53bKbov/AASs/aK0HWLHVLHTtFjvLG4S6hb+1k+R0cOhr9Do/iJ+1pYaUiv8IvB17NDCivs8SfPK9SWPxU/a1vI3eX4L+ELXa33ZvElW/wDhY/7WX/RIvBf/AIUr/wDxFUNT8dftg3cEMOmfC/wDp0+/5p77XXnRU/3E2VMJ/wBtF5JFa1+D6KrfI++/+apvM/bP/wCff4Of996lTnk/bK+zodnwceT+NP8AiY/LXxg//BLH43X3xPfxvfXXw+v7ubUP7Tm02ea5Szd9+/ZsSP7lfQWh/sz/ALTFj8YNU+J0HiD4beF9evbGHTH0+xsbmaz+zJ6b/uV1fhX4S/tVaPLq0lr4n+Fnhf7ZdNcyJpWguftL/wDPR/8Abrov+Ff/ALW//RUfAf8A4IJv/i6P+ED/AGt/+ipeBP8Awn5P/i6xbf8AY9+IXjr4veG/HPxX+IekeKItHt5rNNG0vRvs0LQzJscb9+7vXrv7P/7Kfw9/ZmtdXi8D6XNZvqku+4murh5nbn5U/wBwV7JQ9eH/ALRn7L9n+0pptppWt+NfFHh/Rol/0nTNDu0hgvP+uwKHfXB+Cf2D/wDhWvh+y0Lwx8ZviPouiWO/7PZWt7aKib/v/wDLCrGsfsQ6jrl39ru/j/8AFvz9mz/R9ZhhT/vhIapf8METf9F8+MH/AIUSf/EVE/8AwT88y8S7/wCF9fF77SibFk/4SFfu/wDfup4/2BYbhtmp/G/4tapZv/rrKbxFsjlT+4+xKuf8O8/AUioj+LfiF5afcT/hKrj5aP8Ah3f8P/8AoaviF/4VVzSL/wAE7/h6kqsfE3j+Zf40k8VXPzVc1b/gnv8AB3XI3S/0/wAQ3qb98Uc/iS/fyX/vpumqs3/BNP8AZ9kJaTwfeu/8TNrl/wDN/wCRqb/w7P8A2ev+hPu//B5f/wDx6runf8E7fgDpdvPAvgUXAufvPcahdyun+4/mfJWvH+wR+z/GEVfhlpI2e83/AMXR/wAMD/AD/ol2i/8AfL//ABdW9J/Yg+BGiyPLb/C7w88jLs/0m0E3/oea2P8Ahkf4Kf8ARKfCP/goh/8AiKX/AIZH+Cn/AESrwn/4KIf/AImt3w78Bvhv4TjQaJ4E8OaVtfzl+y6ZCm1/74+XrXfJWVr3hzTfFWk3Wk6xY2+p6ZdR+XcWt1EskMq/7SnrXPJ8Efh5GgRfAnhsIv8A1CYf/iKf/wAKY+H69PA3hz/wUw//ABFL/wAKZ8Af9CT4f/8ABXD/APEVp6P4H0DQbX7Ppuhabp8LNu8m1tURP0WtH+xdO/6B9r/34Sn/ANkWW3b9ht9n9zyVp8dlDEgSONET+4q/LSpaxR79kSJu/uJUnkRR/wAFL5Kf3KdsVKNu3pRRRT6KKZsWjYtFFPpmyin0UUUUUUUUUUUUUUUUUUUUUUUUUUUUUUUyhE2U+iiiiiiiiiiiiiiiiiiiiiiiiiiiiiiiiiiiiiiiiiiiiiiiiiiiiiiiiiiiiiiiiiiiiiiiiiiiiiiiiiiiiiiiiiiiiiiiiiiiiiiiiiiiiiiiiiiiiiiiiiiiiiiiiiiiiiiiiiiiiiiiiiiiiiiiiiiiiiiiiiiiiiiiiiiiiiiiiiiiiiiiiiiiv//Z"/>
          <p:cNvSpPr>
            <a:spLocks noChangeAspect="1" noChangeArrowheads="1"/>
          </p:cNvSpPr>
          <p:nvPr/>
        </p:nvSpPr>
        <p:spPr bwMode="auto">
          <a:xfrm>
            <a:off x="195666" y="-115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14" descr="data:image/jpeg;base64,/9j/4AAQSkZJRgABAQEAYABgAAD/2wBDAAMCAgMCAgMDAwMEAwMEBQgFBQQEBQoHBwYIDAoMDAsKCwsNDhIQDQ4RDgsLEBYQERMUFRUVDA8XGBYUGBIUFRT/2wBDAQMEBAUEBQkFBQkUDQsNFBQUFBQUFBQUFBQUFBQUFBQUFBQUFBQUFBQUFBQUFBQUFBQUFBQUFBQUFBQUFBQUFBT/wAARCAFM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1/Zn+FPxf/am1vWtK8MfEXUdOn0q3S5lfU9ZvER0d9nybK+g/wDh2n+0r/0Vy3/8Huo0n/BGv/kpHxJ/7BNt/wCj3r9W6APyl/4dp/tK/wDRXLf/AMHuo0f8O0/2lf8Aorlv/wCD3Ua+yPiB+3F4Q8I+NtZ8LaF4c8WfEDU9DXOsP4T0s3kOn/7Dvn7/APsV6j8GfjT4U+PXge18WeD75r3TZnaF0mTZNbyr9+J0/gcUAfmN4+/YH/aG+HPgnXvFGofFlZ7DRrGXUbmOHW7/AHskSF32fkat+Gf+Cev7RXi3w3pOt2nxYiS11K0hvYkm1u/3qjpvTf8A991+jX7U3/JtfxT/AOxa1D/0met/4J/8kb8B/wDYBsP/AEmSgD82/wDh2n+0r/0Vy3/8Huo0f8O0/wBpX/orlv8A+D3Ua/VqigD8pf8Ah2n+0r/0Vy3/APB7qNcen7Evx/f4uP8ADv8A4Wr/AMTpNDTxB5/9t3/k+T53k7P9/fX7FV8+2v8Ayfxff9k2h/8ATm9AHxP/AMO0/wBpX/orlv8A+D3UaP8Ah2n+0r/0Vy3/APB7qNfq1RQB+Uv/AA7T/aV/6K5b/wDg91GvP/jl+xz8ev2f/hlqnjrX/ii19penvCk0Ona5f+c3mzJCmzf/AL9fs1Xyx/wU2/5Mx8cf9dbD/wBLIaAPgX4BfsifHf8AaH+Gtj410D4oPY6XdyzQpDqGuX/nfI+z+CvR/wDh2n+0r/0Vy3/8Huo19P8A/BLX/kz3w7/2Eb//ANHvX13QB+Uv/DtP9pX/AKK5b/8Ag91Gj/h2n+0r/wBFct//AAe6jX6tUUAfjtP+xD8f4fitbeAH+Kf/ABN7jRn1pZ/7cv8AyfJSZIdn+/veuv8A+Haf7Sv/AEVy3/8AB7qNfbeof8n06L/2T+6/9OENe/0AflL/AMO0/wBpX/orlv8A+D3UaP8Ah2n+0r/0Vy3/APB7qNfZPjb9uLwl4a8d6v4P8P8Ahnxb8RdZ0UZ1U+EtM+2Q2Tf3Hff9/P8ABXofwM/aE8H/ALQnhWfXPCN5NIlpP9lvbG8h8m6spv8AnnMn8BoA/OjVf+Ccv7R+j6de383xbt3htYXmbZrmo/wJWJ8N/wBg79oT4oeAfD3i/TfissFhrmnQ6jbQXOt3+9UlTem/86/WHxt/yJPiL/sH3P8A6LevPf2P/wDk1j4S/wDYsWH/AKISgD4G/wCHaf7Sv/RXLf8A8Huo0f8ADtP9pX/orlv/AOD3Ua/VqigD8pf+Haf7Sv8A0Vy3/wDB7qNfPvjD4U/GDwX+0ZpfwYvfiNqE/iTUJraCK9g1m8+yp5yb0/26/dyvyk/aA/5S7eDf+v8A0X/0TQAv/DtP9pX/AKK5b/8Ag91Gj/h2n+0r/wBFct//AAe6jX6tUUAflL/w7T/aV/6K5b/+D3UajuP+Cbf7SVrbzSv8XLbZGu//AJDmo1+r1UdW/wCQPff9e7/+g0AfkV8M/wBhT9oT4peA9E8W6X8VltdO1a3S6hgutbv96p/t11P/AA7T/aV/6K5b/wDg91GvvH9jf/k174a/9gmP+bV7TQB+Uv8Aw7T/AGlf+iuW/wD4PdRo/wCHaf7Sv/RXLf8A8Huo1+rVFAH45eJP2Jfj/wCGPiN4O8F3fxSMmp+KEvJLSaPW7/yU+zIjvv8A++67P/h2n+0r/wBFct//AAe6jX2p8XP+TwvgB/16+If/AEljr6GoA/KX/h2n+0r/ANFct/8Awe6jR/w7T/aV/wCiuW//AIPdRr7U+J/7aHg/4e/EKbwNpei+I/H3i62i86903wlYfbWsk5/1zA/K3+z713fwS+P3hD4/aDd6p4VurnfYz/ZdQ03ULdre8sZv+ec0TcoaAPzw/wCHaf7SX/RW7f8A8Hmo14f+zT4y8VXWpeMbPUfF+uXDWb28YafVZ2GQ06Nt3P0ylfuPJ91q/CL9nL/kaPiF/wBfif8Ao66oA+hf+CNf/JSPiT/2Cbb/ANHvX6b+P9cbw14C8Sa3H97T9MubxPqkLv8A0r8yP+CNf/JSPiT/ANgm2/8AR71+o+vaNDr2iajpVx/x7X1vJbSj/ZdCn9aAPza/Yh+LXxK034AQRfCP4Sr4xn+13N/4j8R61qcdmmoX7uXeKH+OZ1TZ85r6l/Yr8ceAvH3g3xNqng3we/gDXJNZm/4SnQJmYy2+pfxls/3uv8P0rwn9mz9oLRf2KfAt/wDCD4u6bqvh/VfD99cvpl7baZNcW2s27uXR4XROXr1X9g3wnr8jfFX4ma9o934aX4h+JG1bTtJvkKTxWag7HdP4S++gD2D9qb/k2v4p/wDYtah/6TPW/wDBP/kjfgP/ALANh/6TJWB+1N/ybX8U/wDsWtQ/9Jnrf+Cf/JG/Af8A2AbD/wBJkoA7aiiigAr59tf+T+L7/sm0P/pzevoKvn21/wCT+L7/ALJtD/6c3oA+gqKKKACvlj/gpt/yZj44/wCuth/6WQ19T18sf8FNv+TMfHH/AF1sP/SyGgDL/wCCWv8AyZ74d/7CN/8A+j3r67r5E/4Ja/8AJnvh3/sI3/8A6PevrugAooooA8A1D/k+nRf+yf3X/pwhr3+vANQ/5Pp0X/sn91/6cIa96mnS3heV+EVdzUAePeFvBPw4/Y++HnibU47v+wtCmvp9Z1PUNTud7vM/3vn/AIv9lK8b/YL0vVPGXjD4w/GeXSpvD/h7x9q0MuiafKuySW3hDp9pdOxfP/odfLviD9pjwt8f/jNdeIvjVo3jO4+H2g3f/FM+CdJ0SWW2uT/z9XjnZuf/AGP8v99fs7/tS+Dv2gLrVNN8K6R4h0hNHhhZ11rSjZoEfKoic/7FAHqfjb/kSfEX/YPuf/Rb157+x/8A8msfCX/sWLD/ANEJXoXjb/kSfEX/AGD7n/0W9ee/sf8A/JrHwl/7Fiw/9EJQB7DRRRQAV+Un7QH/ACl28G/9f+i/+ia/Vuvyk/aA/wCUu3g3/r/0X/0TQB+rdFFFABVHVv8AkD33/Xu//oNXqo6t/wAge+/693/9BoA8k/Y3/wCTXvhr/wBgmP8Am1e014t+xv8A8mvfDX/sEx/zavaaACiiigD55+Ln/J4XwA/69fEP/pLHX0NXzz8XP+TwvgB/16+If/SWOvoagD4J/ZB8f+Evg/8AG39oDwt4/wBUsfDHju98VTaolzrUqW326wf5oXSZ/vpgl/8AtpTf2b/ifonj7/go58WrzwbKtx4U1bwzDI11CmyG+ubaSGF5k/v/AH3TfVj4t/GD4cQ/GHxR4f8A2m/hppUVlp86TeEfEX9gzXkeo2nPyO67zv8A9j7n366X9j7wzf8Aj741eO/jS3hebwf4SvtOtvDnhDS7q1+yyfYISHebyf4Fd1TFAH2RJ91q/CL9nL/kaPiF/wBfif8Ao66r93ZPutX4Rfs5f8jR8Qv+vxP/AEddUAe4/wDBIjxNo/hn4g/EaXWNVsdISXTLZEe9uEh3/vn/AL9fqH/wtbwT/wBDn4f/APBpB/8AF1+Vf/BKH4b+FfiR4+8f2/irw7pviSC00y2e3TU7NJkifzn+5vr9LP8Ahlv4Of8ARLvCf/gmg/8AiKAOjf4qeBG27/F/h9tv3d2qW/8A8XUv/C1vBP8A0Ofh/wD8GkH/AMXXL/8ADLfwc/6Jd4T/APBNB/8AEUf8Mt/Bz/ol3hP/AME0H/xFAHL/ALTnxL8Iaj+zr8S7W08U6JdXM3hy/SKGDUYWeR/If5V+frW/8H/ih4Nt/hH4Hgn8W6DDNFodgjxvqcKsrfZk4+/Xnn7SH7N/wr0P9n/4kanp/wAOvDNhqFp4evpre6h0uFJInSB9jK+zit34S/s0/CbUvhV4Lvbz4beFrq6uNFs5pZp9IgZ3d4E3s3ydaAPV/wDha3gn/oc/D/8A4NIP/i6P+FreCf8Aoc/D/wD4NIP/AIuuX/4Zb+Dn/RLvCf8A4JoP/iKP+GW/g5/0S7wn/wCCaD/4igDqP+FreCf+hz8P/wDg0g/+Lrwa3+IfhX/huO7v/wDhKNG/s9vh3HB9qGoQ+Xv/ALTf5N+/79eo/wDDLfwc/wCiXeE//BNB/wDEV4ZD+z58MW/bWudDPw/8N/2KvgCO8/s7+y4fJ87+0HTztmz7+z5KAPpv/ha3gn/oc/D/AP4NIP8A4uj/AIWt4J/6HPw//wCDSD/4uuX/AOGW/g5/0S7wn/4JoP8A4ij/AIZb+Dn/AES7wn/4JoP/AIigDqP+FreCf+hz8P8A/g0g/wDi6+Yv+Cj/AMQPC/iD9j/xrY6Z4k0fUb1pbDba219FM7/6bD/Ar17r/wAMt/Bz/ol3hP8A8E0H/wARXzd/wUK+A/w48E/smeMtY8P+BPD+i6tby2Hk3un6dDBMm+8gR9rqn9ygC5/wTN8feGdA/ZL0K01TxHpOn3q6heb7e6vYoXX98f4Wfivq3/ha3gn/AKHPw/8A+DSD/wCLr41/4Jx/Av4d+Ov2WdE1jxF4G0HXtTkvrtHvdQ06GaZ9kx2fO4r6i/4Zb+Dn/RLvCf8A4JoP/iKAOo/4Wt4J/wChz8P/APg0g/8Ai6P+FreCf+hz8P8A/g0g/wDi65f/AIZb+Dn/AES7wn/4JoP/AIij/hlv4Of9Eu8J/wDgmg/+IoA8w1D4ieE2/bW0bUB4o0X7EvgO5ga6/tGHZv8At8fyb9/3q93/AOFreCf+hz8P/wDg0g/+Lr5rvv2fPhjH+2PpOij4f+HBpDeCLm9ay/suHyWm+2xpv2bPv7K9s/4Zb+Dn/RLvCf8A4JoP/iKAOo/4Wt4J/wChz8P/APg0g/8Ai6P+FreCf+hz8P8A/g0g/wDi65f/AIZb+Dn/AES7wn/4JoP/AIij/hlv4Of9Eu8J/wDgmg/+IoAueNPil4Ln8H69EnjDQXdtPm2qupw/883/ANuuB/ZP+JHhDTf2ZfhVZ3firRbW6h8N2CSwzajCjo/kJ8rLv61s+L/2X/hBa+FNali+GXhOKaGxmdGXSIfl+R/9iuC/Zd/Z1+FniL9m34Yarqnw68M6jqF54bsJ7i6utLheSV3gTezvsoA9+/4Wt4J/6HPw/wD+DSD/AOLo/wCFreCf+hz8P/8Ag0g/+Lrl/wDhlv4Of9Eu8J/+CaD/AOIo/wCGW/g5/wBEu8J/+CaD/wCIoA6j/ha3gn/oc/D/AP4NIP8A4uvy8+O3ibSL7/gq14Q1eDVrGfSFvtH36jHcI0KbIfn+f7lfo3/wy38HP+iXeE//AATQf/EV+aXxu+G/hXR/+CoHhTwnZeG9MtvDFxfaQkujQ2aJatvh+cbPufPQB+qv/C1vBP8A0Ofh/wD8GkH/AMXR/wALW8E/9Dn4f/8ABpB/8XXL/wDDLfwc/wCiXeE//BNB/wDEUf8ADLfwc/6Jd4T/APBNB/8AEUAdR/wtbwT/ANDn4f8A/BpB/wDF1U1T4reC30u+VfGPh/f5L/8AMTh/uf79YX/DLfwc/wCiXeE//BNB/wDEVU1T9l34QR6Xesvww8Jqywv/AMwmH+5/uUAcj+yH8SPCGl/s1/Dq0u/FWiWtxDpEaPDNqMKOv/j9ew/8LW8E/wDQ5+H/APwaQf8AxdfPn7Kf7Ovwt8Rfs5+ANS1T4e+GdR1G40tHmurnS4Xklbnl32V63/wy38HP+iXeE/8AwTQf/EUAdR/wtbwT/wBDn4f/APBpB/8AF0f8LW8E/wDQ5+H/APwaQf8Axdcv/wAMt/Bz/ol3hP8A8E0H/wARR/wy38HP+iXeE/8AwTQf/EUAeUfFj4jeFbr9q74E3sXifR5rK2tte8+aO/hKRb7VNm9t/wAte/8A/C1vBP8A0Ofh/wD8GkH/AMXXzH8T/wBn34Z6b+1J8EdItfAPhu20zULfXhd2aaXAkNzstkZN6bPn2/1r3T/hlv4Of9Eu8J/+CaD/AOIoA6R/it4Fb7/i/wAPP/vanbn/ANnqT/ha3gn/AKHPw/8A+DSD/wCLrl/+GW/g5/0S7wn/AOCaD/4ij/hlv4Of9Eu8J/8Agmg/+IoA6V/iv4I2v/xWfh//AMGkP/xdfid+zbIX8SfEF4zuVrxD/wCRrmv2Jf8AZY+Du1v+LX+E/wDwUQ//ABFfj3+zFCkXiT4hRIuyOO6hVY/7v7y5oA+gP+CNf/JSPiT/ANgm2/8AR71+rdflJ/wRr/5KR8Sf+wTbf+j3r9W6ACiiigDyr9qb/k2v4p/9i1qH/pM9b/wT/wCSN+A/+wDYf+kyVgftTf8AJtfxT/7FrUP/AEmet/4J/wDJG/Af/YBsP/SZKAM743/F62+CvgKbxFNoereJZ/tEdpa6TotuZbm7mf7iIP8A2b2r5l/Y1+KPxP8AH/7UPxgsviaJNI1G10zTpofDK3HmW2mI43oiDu+x03v/AH819w18dfAX/lIf+0l/2D9G/wDSZKAPsWvn21/5P4vv+ybQ/wDpzevoKvn21/5P4vv+ybQ/+nN6APoKiiigAr5Y/wCCm3/JmPjj/rrYf+lkNfU9fLH/AAU2/wCTMfHH/XWw/wDSyGgDL/4Ja/8AJnvh3/sI3/8A6PevRf2p1+LGqeHfD3hv4Tj+zbrXNUjtNV8SqyF9Hs8/PMiMfnb/AArzr/glr/yZ74d/7CN//wCj3r6R8S/Erwx4Q17w9o2s61a6bqniC4a10y1nfD3cq9UT3oA+N/iRpnjX9jP4gfCvUNL+Knifx9pnirxBDoereHfFF0ly9x5p+e5tsINjpxxX3lX55ftcfBP/AIZbu9K/aG8OeJ9W8R+IdF1ZUuNM8X3H9pQzQ3Mmxktt/wDx7um/5Nlff+l3g1PTbW7VWiNxEk+xuq7lzigDw7UP+T6dF/7J/df+nCGvf68A1D/k+nRf+yf3X/pwhr3+gAooooAwPG3/ACJPiL/sH3P/AKLevPf2P/8Ak1j4S/8AYsWH/ohK9C8bf8iT4i/7B9z/AOi3rz39j/8A5NY+Ev8A2LFh/wCiEoAm+O3wd134xWOk22h/ErxJ8NnsppJJZvDsiI91uXAR/wDdxXxP8afhj8UfCfxY8F/C3wL+0T8QPEfjjXn+03cd1doltpWnJ/rLmXZz/uJ/9av0ovr+LTrOe6uG8uCBHlkf+6q8mvjn/gn9ps3xQ1T4j/tAa0DJq3jTV5rLS9//AC7aXbvsjRfy/wDHBQB9e6JYy6Po9hZT3c2pT29vHC95PjzJ2VAC7/7TdTX5cftAf8pdvBv/AF/6L/6Jr9W6/KT9oD/lLt4N/wCv/Rf/AETQB+rdFFFABVHVv+QPff8AXu//AKDV6qOrf8ge+/693/8AQaAPJP2N/wDk174a/wDYJj/m1ZH7c3xI1P4V/su+Ndb0HUJtM8QtFDZ6dcWr7JkuJpkRNn+181a/7G//ACa98Nf+wTH/ADasv9r3wH8Pvin4F0Hwj8RfF03hPTNQ1u2+y+RcRwvfXKk7IAXR/vbv5UAeN+Ff2ZfFeurZ2L/tb+NpPEPkI93pltqlvM8T7BvTZv319r2kDWtrDE8jSuiqjSN/F718G/tkfsffC74Pfs861498AaOPA3i/wikOoadrWmXEiTu6OibHff8ANvD19jfB3xJf+MvhL4L8QatF5Gqapo1ne3ce37szwo7/AKmgDy/4uf8AJ4XwA/69fEP/AKSx19DV88/Fz/k8L4Af9eviH/0ljr6GoAKKKKAGSfdavwi/Zy/5Gj4hf9fif+jrqv3dk+61fhF+zl/yNHxC/wCvxP8A0ddUAfQv/BGv/kpHxJ/7BNt/6Pev1br8aP8Agl/qXxF03xx45b4daL4f1q9fT7b7WniDUJrNETe+zZsR99foj/wlH7T/AP0Ivwz/APCkvP8A5GoA+hqK+ef+Eo/af/6EX4Z/+FJef/I1H/CUftP/APQi/DP/AMKS8/8AkagDsf2pv+Ta/in/ANi1qH/pM9b/AME/+SN+A/8AsA2H/pMlfNvx/wBe/aIm+BvxBi13wb8PrbRZNBvRe3Fjr15JNHB5L72RGtfnbZWx8LvEX7SEfwz8Irpngr4eT6cuj2YtpLrxDeJI0PkJs3p9m4egD6wrxjwP+z2ngn9oT4i/FFdbkvH8YwWcD6Z9l2JafZ40TIff8+/Z/cFYH/CUftP/APQi/DP/AMKS8/8Akaj/AISj9p//AKEX4Z/+FJef/I1AH0NXz7a/8n8X3/ZNof8A05vUf/CUftP/APQi/DP/AMKS8/8AkavGIdc+Pn/DYFzKfCXgT/hKv+EFjiaz/tu6+xfZPt7nzPM8nfv3/wAOz7vvQB920V88/wDCUftP/wDQi/DP/wAKS8/+RqP+Eo/af/6EX4Z/+FJef/I1AH0NXyx/wU2/5Mx8cf8AXWw/9LIa6H/hKP2n/wDoRfhn/wCFJef/ACNXz5+3lrnx0vv2XfFcXjTwr4J0vw28tn9putG1m5ubpP8ASodmxHhRPv7P46APTv8Aglr/AMme+Hf+wjf/APo969b/AGiv2c9C/aK8K6fYX+oXuhazpN2moaPrultsudPuU6On/wATXyT/AME+9Z+Ntj+zNo0XgXwv4L1Xw+L28MVzrOs3NvdM/nHfvRIXT1/jr6Q/4Sj9p/8A6EX4Z/8AhSXn/wAjUAccv7Ffir4g+JPD918Zfi5qHxJ0LQblLyy0CLTIbC2mlT7r3Gz79fW9fPP/AAlH7T//AEIvwz/8KS8/+RqP+Eo/af8A+hF+Gf8A4Ul5/wDI1AE+of8AJ9Oi/wDZP7r/ANOENe/18L32vfH7/hrTS528I+A/+Em/4Q25WK3/ALbu/sv2X7am99/kb92/Z8myvYv+Eo/af/6EX4Z/+FJef/I1AH0NRXzz/wAJR+0//wBCL8M//CkvP/kaj/hKP2n/APoRfhn/AOFJef8AyNQB7P42/wCRJ8Rf9g+5/wDRb157+x//AMmsfCX/ALFiw/8ARCVwninxF+0w/hjVlvPBHw4S1+xTea6eIrzft2HOP9G+tcV+zRr37QkP7P8A8N4/D/g/wBeaEmgWYsbjUddvIZpofJTy2dUtn2ttoA+qviB4Yk8beA/Efh2G9bTZNX0+4sFvETe8BlRk3hT6bq574AfCS1+BPwf8MeBLa+bUoNFtvJF5JF5RlYu7u+z+HlzXA/8ACUftP/8AQi/DP/wpLz/5Go/4Sj9p/wD6EX4Z/wDhSXn/AMjUAfQ1flJ+0B/yl28G/wDX/ov/AKJr7V/4Sj9p/wD6EX4Z/wDhSXn/AMjV+ePxk1H4iT/8FJfC91qmieH4PiCl3pf2fTrXUJm01n2fud82zf8A7/yUAfspRXzz/wAJR+0//wBCL8M//CkvP/kaj/hKP2n/APoRfhn/AOFJef8AyNQB9DVR1b/kD33/AF7v/wCg14P/AMJR+0//ANCL8M//AApLz/5GqrqXiT9pz+zbnzfA/wANdnlPu/4qK8/+RqAOn/Y3/wCTXvhr/wBgmP8Am1a/7QnwB8O/tHfD+Xwt4ge4tQkyXllqVk+y5srhM7Jo29RXz3+zB4g/aDg+AfgeHw94Q8A3miLp0YtJ9Q168hmdP9pEtn216h/wlH7T/wD0Ivwz/wDCkvP/AJGoA4m+/Ym8Z/EhdJ0f4s/GvVfHvgjTZknGgrpkNh9tdPufaZkO96+sre3hs7dLeKJYYY12oiL8qrXgf/CUftP/APQi/DP/AMKS8/8Akaj/AISj9p//AKEX4Z/+FJef/I1AB8XP+TwvgB/16+If/SWOvoavg74j658em/aU+Dkl/wCE/AkHiCODWv7Mt4dbuWtZibaPzvOk8jeu1PufJ3r2v/hKP2n/APoRfhn/AOFJef8AyNQB9DUV88/8JR+0/wD9CL8M/wDwpLz/AORqP+Eo/af/AOhF+Gf/AIUl5/8AI1AH0HJ91q/CL9nL/kaPiF/1+J/6Ouq/Vr/hKP2n/wDoRfhn/wCFJef/ACNX5Tfsx+b/AMJH8QN4jhm+0Q+Yq/3vMuaAPoT/AII1/wDJSPiT/wBgm2/9HvX6t1+Un/BGv/kpHxJ/7BNt/wCj3r9W6ACiiigDyr9qb/k2v4p/9i1qH/pM9b/wT/5I34D/AOwDYf8ApMlYH7U3/JtfxT/7FrUP/SZ63/gn/wAkb8B/9gGw/wDSZKAO2ooooAK+fbX/AJP4vv8Asm0P/pzevoKvn21/5P4vv+ybQ/8ApzegD6Cr5l8d/t5eAPB/jDVfDVjo3izxtd6K2zWbnwloz39tp7fxJM4xjv0r6Xr5y8Qf2H+xR8P7yH4f/DDxP4x/tS/udSkstDR7mTznw7vNM5LIn/fdAHrPwq+K3hj40eB9P8WeEdTj1fRbzhJlO11dfvo64+V17rXh/wDwU2/5Mx8cf9dbD/0shrnf+CZMNlJ8GfEutQatZXOoa74ju9T1DR9P3pHo00m3Nrsc/I/FdF/wU2/5Mx8cf9dbD/0shoAy/wDglr/yZ74d/wCwjf8A/o96+u6+RP8Aglr/AMme+Hf+wjf/APo96+u6ACiiigDwDUP+T6dF/wCyf3X/AKcIa9/rwDUP+T6dF/7J/df+nCGvf6ACiiigDA8bf8iT4i/7B9z/AOi3rz39j/8A5NY+Ev8A2LFh/wCiEr0Lxt/yJPiL/sH3P/ot689/Y/8A+TWPhL/2LFh/6ISgD2GiiigAr8pP2gP+Uu3g3/r/ANF/9E1+rdflJ+0B/wApdvBv/X/ov/omgD9W64n4sfFTw38GfAep+LfFd8tho+nxb3fPzyv/AARIvV3foF//AF121fF/7a37L+meMPDPxJ+JnirX9W11NJ0CZ9B8OSTbLDTJkg/12xPvvv8AnoA+qfh74ysfiN4C8PeKtNjuLfT9c0+DULdLpNkqRyoHXcOzfNWzq3/IHvv+vd//AEGvM/2Tf+TYPhL/ANixpv8A6TJXpmrf8ge+/wCvd/8A0GgDyT9jf/k174a/9gmP+bV7TXi37G//ACa98Nf+wTH/ADavaaACiiigD55+Ln/J4XwA/wCvXxD/AOksdfQ1fPPxc/5PC+AH/Xr4h/8ASWOvoagAooooAZJ91q/CL9nL/kaPiF/1+J/6Ouq/d2T7rV+EX7OX/I0fEL/r8T/0ddUAfQv/AARr/wCSkfEn/sE23/o96/Vuvxp/4JhfHLwJ8DfHHjm98d+JbTw3a6hp1tDaPdI/710d9/3Er9Df+HhH7PH/AEVLSP8Av3N/8RQB9E0V87f8PCP2eP8AoqWkf9+5v/iKP+HhH7PH/RUtI/79zf8AxFAHaftTf8m1/FP/ALFrUP8A0met/wCCf/JG/Af/AGAbD/0mSvmv9oT9uH4F+L/gX8QtC0b4jaXe6vqOg3lra2sazb5ZnhdUT7nrWv8AC39u/wCAeg/DHwjpeofErSbW9stHs7a4hdJvkdIUV1+560AfWdFfO3/Dwj9nj/oqWkf9+5v/AIij/h4R+zx/0VLSP+/c3/xFAH0TXz7a/wDJ/F9/2TaH/wBOb1B/w8I/Z4/6KlpH/fub/wCIrxqH9s34Kr+2DceLz8Q9M/4RtvA8emLqO2bZ9p/tB38n7n9z56APuicNJC4jba5X5Wr40+HP7d0fw4XxJ4V/aJZvCPjvR72bymtdJm+y6nZ5/cvbbN++vSP+HhH7PH/RUtI/79zf/EVXu/29/wBnC62ef8S9Dn2/d328z7f/ACHQBxP7B3hvWdW8YfGb4s3Wg3XhXw9461qO60bS72LyppIU3/6S6fw79/8A6HXQf8FNv+TMfHH/AF1sP/SyGt7/AIeEfs8f9FS0j/v3N/8AEV8+ft5ftffBz4rfsu+LPDXhHx7p+t69dy2f2azhSXe+y6hd/vJ/cR6APUf+CWv/ACZ74d/7CN//AOj3r67r85P+Cf8A+1t8IPhH+zTovhrxj4707QtchvbySSxmSbzEV5i6/cT0NfSX/Dwj9nj/AKKlpH/fub/4igD6Jor52/4eEfs8f9FS0j/v3N/8RR/w8I/Z4/6KlpH/AH7m/wDiKALWof8AJ9Oi/wDZP7r/ANOENe/18KX37aHwUf8Aa20nxUvxC0s+HofBtzpjahsm2JcveRuqfc/uIa9i/wCHhH7PH/RUtI/79zf/ABFAH0TRXzt/w8I/Z4/6KlpH/fub/wCIo/4eEfs8f9FS0j/v3N/8RQB7V42/5EnxF/2D7n/0W9ee/sf/APJrHwl/7Fiw/wDRCVwHi39vj9n7UPC+s2tt8T9Iee4spo402TfOzRnH8HvXF/s1/tu/A3wT+z58OdA1v4iaXp+r6ZoFnZXdrIk2+KZIUR0+560AfalFfO3/AA8I/Z4/6KlpH/fub/4ij/h4R+zx/wBFS0j/AL9zf/EUAfRNflJ+0B/yl28G/wDX/ov/AKJr7S/4eEfs8f8ARUtI/wC/c3/xFfnj8ZPjl4F8S/8ABSLwt8RNN8TWl34GtLvSpJtaRH8lVhT95/Bv+SgD9l68c/a+Rn/Zf+KKIjO//CPXmERev7s1zP8Aw8I/Z4/6KlpH/fub/wCIof8A4KBfs8SfK3xQ0d1/65Tf/EUAdj+yejR/sxfChXRo3HhfTcq//Xslelat/wAge+/693/9BrwNf+Cg37PC/KvxQ0n/AL9zf/EVX1D/AIKAfs9zaddRJ8UNJZnidF/dzf3P9ygDqf2N/wDk174a/wDYJj/m1e018Ufsx/ts/A/wL8A/BGga78RdL0/V9P06OC5tJEm3Qv8A3PuV6d/w8I/Z4/6KlpH/AH7m/wDiKAPomivnb/h4R+zx/wBFS0j/AL9zf/EUf8PCP2eP+ipaR/37m/8AiKAH/Fz/AJPC+AH/AF6+If8A0ljr6Gr4P+JP7ZfwW1v9pL4N+JLD4gaXc6NokGtJqN6qzbLbzrZEh3/J/G1ez/8ADwj9nj/oqWkf9+5v/iKAPomivnb/AIeEfs8f9FS0j/v3N/8AEUf8PCP2eP8AoqWkf9+5v/iKAPoaT7rV+EX7OX/I0fEL/r8T/wBHXVfqu/8AwUG/Z42/8lS0j/v3N/8AEV+VP7MjRXniP4gSI3mQyXEEscn95WkuTQB03/BPX9mHwb+094w8YaZ4yfUktdKsobm3/s258h97vs+f5K+5P+HSHwM/56+Kf/Bt/wDYV88/8Ea/+SkfEn/sE23/AKPev1boA+Kv+HSHwM/56+Kf/Bt/9hR/w6Q+Bn/PXxT/AODb/wCwr7VooA/PL41f8ExPgz8P/g7428T6VL4k/tXRtGvL+387VN6eYkLum9Nlanw5/wCCWfwU8U/D/wAMazfS+JvtuoaXa3s3l6psXfJCjv8Awf7dfUn7U3/JtfxT/wCxa1D/ANJnrf8Agn/yRvwH/wBgGw/9JkoA+YP+HSHwM/56+Kf/AAbf/YUf8OkPgZ/z18U/+Db/AOwrq/2wvit44tfGnw1+EPw11JPD3iXxzcT/AGjX2i8x9Ps4Uy7ov9//AOIrg/iMPiB+w7qfg/xbdfFPXviR4B1LWYdH17TPFrpLNb+cTsubaX+DYR9zvQBo/wDDpD4Gf89fFP8A4Nv/ALCvKof+CcPwkb9qC5+H27xB/YC+EE1xf+Jl++Fz9s8n7+z7myv0qr59tf8Ak/i+/wCybQ/+nN6APLP+HSHwM/56+Kf/AAbf/YUf8OkPgZ/z18U/+Db/AOwr7VooA+Kv+HSHwM/56+Kf/Bt/9hXiH7ZH/BPf4VfAX9nnxN418Nvrz63pz2yw/bdR86HD3KI+U2f3HNfqJXyx/wAFNv8AkzHxx/11sP8A0shoA+V/2KP+Cf8A8L/2g/2f9L8ZeK311NXubu5gb+z7/wAmEoj7E+TZXvX/AA6Q+Bn/AD18U/8Ag2/+wra/4Ja/8me+Hf8AsI3/AP6PevrugD4q/wCHSHwM/wCevin/AMG3/wBhR/w6Q+Bn/PXxT/4Nv/sK+1aKAPzYuv8Agm38I7f9pjTPAYk8Qf2DceFptab/AImP743CXKQ/f2fc2PXqX/DpD4Gf89fFP/g2/wDsK9W1D/k+nRf+yf3X/pwhr3+gD4q/4dIfAz/nr4p/8G3/ANhR/wAOkPgZ/wA9fFP/AINv/sK+1aKAPhfxN/wSl+CWkeHdTvYZfExmtbSadC2qfxIh5+57VyPwD/4Jl/Bz4l/BHwJ4s1iXxH/aut6LZ6hd/ZtU2R+c8KO+xNlfe/jb/kSfEX/YPuf/AEW9ee/sf/8AJrHwl/7Fiw/9EJQB4X/w6Q+Bn/PXxT/4Nv8A7Cj/AIdIfAz/AJ6+Kf8Awbf/AGFfatFAHxV/w6Q+Bn/PXxT/AODb/wCwr4c+Kf7L/g7wf+3p4e+DuntqX/CJX1xpsMwmud9ztmTe/wA9ftxX5SftAf8AKXbwb/1/6L/6JoA+hv8Ah0h8DP8Anr4p/wDBt/8AYUf8OkPgZ/z18U/+Db/7CvtWigD4q/4dIfAz/nr4p/8ABt/9hVfUf+CTPwPtbG5lSXxT5iROy/8AE39s/wByvt2qOrf8ge+/693/APQaAPzz/Z9/4JpfCD4nfBPwf4r1iXxH/amq2CXVx9m1Ly49/wDsJsr0X/h0h8DP+evin/wbf/YV7Z+xv/ya98Nf+wTH/Nqp/taeLPiR4d+HdlZfCrSJr/xVrWpwaat/Hb+cmkwvnzLp1/2f/ZqAPH/+HSHwM/56+Kf/AAbf/YUf8OkPgZ/z18U/+Db/AOwrm/jx8Pfiz+yd8MZ/itpPx18TeLr3RHhn1bRfE7pJYaijyIjJCn/LH79fbvhHXV8UeF9G1tIWgXUbKG8WFuq70D7f/HqAPzv8ef8ABOH4S+Gfj58LPB1k/iD+yfE0Oqve+ZqGZc20KOmx9ny/fr1f/h0h8DP+evin/wAG3/2Fen/Fz/k8L4Af9eviH/0ljr6GoA+Kv+HSHwM/56+Kf/Bt/wDYUf8ADpD4Gf8APXxT/wCDb/7CvtWigD4r/wCHSfwM/wCe3ir/AMG3/wBhX56/svrBpmu+Pbf/AJZQ3EMEf+6klyo/lX7tyfdavwi/Zy/5Gj4hf9fif+jrqgD6F/4I1/8AJSPiT/2Cbb/0e9fq3X5Sf8Ea/wDkpHxJ/wCwTbf+j3r9W6ACiiigDyr9qb/k2v4p/wDYtah/6TPW/wDBP/kjfgP/ALANh/6TJWB+1N/ybX8U/wDsWtQ/9Jnrf+Cf/JG/Af8A2AbD/wBJkoA8X/a7+DOq+Pte+H3i7wL4k0vw/wDFHwvdTS6HDq8uyDUkfZ51u/8AFjgcD1r5c/bks/jj46+E+hv8TLPw54Pshr9jZaX4d8PTveTapfvIVV3d+ERF8zan+3zX2t+0h+ztaftA6b4ektddu/CXi3w1ff2nofiCyRJJLSf/AHG4ZGwOP9iuH8L/ALJPirxB8TPD3jT4xfEqb4iXXhl/P0TSbXTEsLC3uf8An5dE++9AH03DH5EKJu37V272rwW1/wCT+L7/ALJtD/6c3r6Cr59tf+T+L7/sm0P/AKc3oA+gqKKKACvlj/gpt/yZj44/662H/pZDX1PXyx/wU2/5Mx8cf9dbD/0shoAy/wDglr/yZ74d/wCwjf8A/o96+u6+RP8Aglr/AMme+Hf+wjf/APo96+u6ACiiigDwDUP+T6dF/wCyf3X/AKcIa9/rwDUP+T6dF/7J/df+nCGvf6ACiiigDA8bf8iT4i/7B9z/AOi3rz39j/8A5NY+Ev8A2LFh/wCiEr0Lxt/yJPiL/sH3P/ot689/Y/8A+TWPhL/2LFh/6ISgD2GiiigAr8pP2gP+Uu3g3/r/ANF/9E1+rdflJ+0B/wApdvBv/X/ov/omgD9W6KKKACqOrf8AIHvv+vd//QavVR1b/kD33/Xu/wD6DQB5J+xv/wAmvfDX/sEx/wA2r0zxl4y0X4feG9R8Q+ItRg0nRrCLzrq9uW2pGleZ/sb/APJr3w1/7BMf82rH/a8/Zhuf2pvB+j+GT40uPCmm2l8L25SGyW4+1uqkR7wZExsPzUAeG2+m+Kv+CivirTdV1bT7vwt+zrpF2l1aWF0my88VTIfkd0/gh/z/ALn3Zb26W8SxRKscKLtVV/hr5It/2QvjVY2qW9r+1H4it4Yl2Qwx6BaKiJ/d619TaDZXWl6Dp9nfXsmp3tvbxwzXkiBWuJFUb3/4ERQB4j8XP+TwvgB/16+If/SWOvoavnn4uf8AJ4XwA/69fEP/AKSx19DUAFFFFADJPutX4Rfs5f8AI0fEL/r8T/0ddV+7sn3Wr8Iv2cv+Ro+IX/X4n/o66oA9J/4Jhax8Q9H8a+OG+HnhvRPEl8+n232tNZ1N7BIU3vs2bEffX6Hf8Jx+01/0SrwL/wCFbN/8jV8W/wDBGv8A5KR8Sf8AsE23/o96/VugD52/4Tj9pr/olXgX/wAK2b/5Go/4Tj9pr/olXgX/AMK2b/5Gql4w/b6+F/hfxRq+h2kPiPxbc6O/k6lceGNFmv7W0f8AiV5k+XPFevfCf4teFfjZ4Ms/FPg/VodY0a6+VZkyrq4+8jr/AAuPSgD5t/aC8Y/tB3XwM+IEWufDnwbp+iSaDeJeXNr4mmnmih8iTe6J9mTc3+zWz8LfGv7RVv8ADTwjFpnw08FXWnpo9mttNN4pmjd4vITY7J9m+XivXP2pv+Ta/in/ANi1qH/pM9b/AME/+SN+A/8AsA2H/pMlAHln/CcftNf9Eq8C/wDhWzf/ACNR/wAJx+01/wBEq8C/+FbN/wDI1fRNFAHzt/wnH7TX/RKvAv8A4Vs3/wAjV47D4u+Ov/DX1zcr8PvCP/CVHwRHG2n/APCSzfZvsn29/wB9532b7+/5Nmyvuuvn21/5P4vv+ybQ/wDpzegCD/hOP2mv+iVeBf8AwrZv/kaj/hOP2mv+iVeBf/Ctm/8AkavomigD52/4Tj9pr/olXgX/AMK2b/5Gr5+/bt8U/G/UP2XfFdt418B+E9G8PtLZ/ab7TPEMt5On+lQ7NkLQJv8An2fx1+hVfLH/AAU2/wCTMfHH/XWw/wDSyGgDwz/gn/4k+NOm/sz6NbeB/A3hbXdAW9u/KvdT8Qy2k7t5x3/IsL/+h19I/wDCcftNf9Eq8C/+FbN/8jVxv/BLX/kz3w7/ANhG/wD/AEe9fQnxU+K3hb4K+Cb3xV4u1OHSdEtOHmYbmd2+6iL/ABO3pQB5b/wnH7TX/RKvAv8A4Vs3/wAjUf8ACcftNf8ARKvAv/hWzf8AyNTfh7+3R8NfiB400nwq0PiLwtq2sJnSR4m0iawTUf8Ari7/AH6+i6APhe98WfHf/hrTTLhvh54P/wCEm/4Q24SKwHiSb7N9m+2x73877N9/fj5dlev/APCcftNf9Eq8C/8AhWzf/I1WtQ/5Pp0X/sn91/6cIa98+5QB88/8Jx+01/0SrwL/AOFbN/8AI1H/AAnH7TX/AESrwL/4Vs3/AMjVy11/wUs+DdjdzW8i+KxJC7xPt8N3J+5/wCvQPgP+158Pf2kNb1nSvBkuqPfaPEk12moae9r5e59oHz/xUAcn4o8a/tIS+GdWS8+GHgaC1aym82RfFkzbF2H/AKdvrXF/s0+MP2gLX9n34cw6D8OfB+oaDHoFmlldXvieaCaWHyE2O6fZn2t/s19Z+Nv+RJ8Rf9g+5/8ARb157+x//wAmsfCX/sWLD/0QlAHL/wDCcftNf9Eq8C/+FbN/8jUf8Jx+01/0SrwL/wCFbN/8jV6x8U/iXoXwd8A6v4y8Szy2+iaTF51xJBHvcDcE+VO/LV8+2v8AwUy+DN7PDFEfFZkldEX/AIpy56t0/goA6r/hOP2mv+iVeBf/AArZv/kavzx+MusfEKb/AIKReF9R1Xw1odr49S70sW2jQam72TOE/c77nZvTf/uV+y9flJ+0B/yl28G/9f8Aov8A6JoA+0v+E4/aa/6JV4F/8K2b/wCRqP8AhOP2mv8AolXgX/wrZv8A5Gr6JooA+dv+E4/aa/6JV4F/8K2b/wCRqg1Dxx+0r/Z9z5vwt8DJH5T7v+Ksm/8AkavpCqOrf8ge+/693/8AQaAPjb9mLxZ8frP4B+B4fD/w78H6hoiaZH9kur3xPNBNKn+2n2Z9tenf8Jx+01/0SrwL/wCFbN/8jV0H7G//ACa98Nf+wTH/ADavaaAPnb/hOP2mv+iVeBf/AArZv/kaj/hOP2mv+iVeBf8AwrZv/kavomigD4P+JPi746SftJfB2e/+H3hO216GDWxpdnF4kmaG4zbJ529/s3ybE+58nz17P/wnH7TX/RKvAv8A4Vs3/wAjU74uf8ngfAL/AK9PEP8A6Sx19D0AfO3/AAnH7TX/AESrwL/4Vs3/AMjUf8Jx+01/0SrwL/4Vs3/yNV74rftl/D74U+NG8Izx634n8TRQ/abrSvDGlvfzWif35tn3K7f4N/HDwh8evCh17wfqh1Gyjle2uYpImhuLSZesc0TfOj/WgDzr/hOf2mv+iVeBP/Csm/8Akavyp/ZjMreIviBvWOOb7RB5ka/wt5lzX7uSfdavwi/Zy/5Gj4hf9fif+jrqgD6F/wCCNf8AyUj4k/8AYJtv/R71+qF5a/arWaDzXh81WXfG2HX/AHa/K/8A4I1/8lI+JP8A2Cbb/wBHvX6ja9rtp4a0PUdX1B/Ks9Pt5Lm4dV3bURN7/oKAPH/Cvg34b/sPfBC/X+0X0vwvp8s1/dahqkqyXFxNI5cZbaN79FUfSvMP+CcnhjVE8I/ETx3d6R/wjmieOvEs2uaLou3YLezP3H2fw7//AGSvljTf2nPh9+0J8Vp/HPx4vdcj8L6Pef8AFMfD230e4ubNU6pc3Tom2Z/9n/2Sv0S+BP7RPgn9oHSdTuvBEl69npUyW0y3uny2ezcmV2K6jIoAk/am/wCTa/in/wBi1qH/AKTPW/8ABP8A5I34D/7ANh/6TJWB+1N/ybX8U/8AsWtQ/wDSZ63/AIJ/8kb8B/8AYBsP/SZKAO2ooooAK+fbX/k/i+/7JtD/AOnN6+gq+fbX/k/i+/7JtD/6c3oA+gqKKKACvlj/AIKbf8mY+OP+uth/6WQ19T18sf8ABTb/AJMx8cf9dbD/ANLIaAMv/glr/wAme+Hf+wjf/wDo96q/8FLtMt4/hD4W8SSajpkc/hnxNZ6vb6PqUmxNZdM/6Kn953/xq1/wS1/5M98O/wDYRv8A/wBHvWf+3xoupaD4y+CnxTfR7zxH4O8D63Jda3YWMXnPDE+zbc7P4tmz9aAPIfj18eP+GnvGnwV8G6n4K1j4RQ/8JFb60fEHjm1+xf6n/l2s3/jd/wDgH8FfpTX55/tfftFeBP2tPhppfwv+E1xL498Za1qtnNbmzsZtmkrG+955ndMJ8m9PxevvvSrWWz0uytp5vtM8USRvPj77BeWoA8R1D/k+nRf+yf3X/pwhr3+vANQ/5Pp0X/sn91/6cIa9/oA8D/bJ+O03wC+C19qekRC68XarKmj6Da7dzPeTfKj7e+z7/wCFXv2UfgHB+z78KbLS7g/b/FWpt/aXiHU5MPLd3z/M5du4TOxee1eSfHSzl+J37f3wT8ITxPJonhfTLzxRNhfk+0Z2RZ+hRP8AvuvsmgDA8bf8iT4i/wCwfc/+i3rz39j/AP5NY+Ev/YsWH/ohK9C8bf8AIk+Iv+wfc/8Aot689/Y//wCTWPhL/wBixYf+iEoA8i/4KZf2xqv7Pun+G9F0LUvEN1rXiGwgmsdMt2mkaFH85unq8aJ/wOs3Wv2v/iV8D5tJ1D4sfBZfB/w3uporNdW0nWUv5tN3fcFyif0r1P8Aa0+Lnj74I+GvD/izwn4dj8RaBa6kn/CS26QPNeQ2B+/JDtfGfqPSvn39qv8Aam8FftRfB+f4TfCGWXx74w8YS29t9ltrSZE0yPzEd57l3T5NmygD71s7qK/torm2lWaCVVeORD8rLX5XftAf8pdvBv8A1/6L/wCia/TvwT4fPhPwboOhmXz30vT7eyMv9/ZGqbv/AB2vzE/aA/5S7eDf+v8A0X/0TQB+rdFFFABVHVv+QPff9e7/APoNXqo6t/yB77/r3f8A9BoA8k/Y3/5Ne+Gv/YJj/m1e014t+xv/AMmvfDX/ALBMf82r2mgAooooA+efi5/yeF8AP+vXxD/6Sx19DV88/Fz/AJPC+AH/AF6+If8A0ljr6GoA8B1rw34U/ZVt/GnxC0Pwf4n8V674t1RLnUbbQYX1G9mmbdjajH5IU/Jc145/wTx1mL4geOvjh49eW30XU/EetxyT+DBJ/pOkpGrqjXKbE+d+fyNdHp37ah+E/wAV/Hng74+NbeC4La+87wzrUNlN9i1CwJ+T5/n/AHv/ANn/AHK5/wDZXab4yftffE/436Bpl5pfw8vtIt9Esrq9tntv7WuEMZe5jRuqAJ97/a+tAH23J91q/CL9nL/kaPiF/wBfif8Ao66r93ZPutX4Rfs5f8jR8Qv+vxP/AEddUAe9/wDBHbUrXTfiJ8RnurqK2RtJttnnPs/5bPX6oN4i0hvvapY/+BCf41+Q/wDwSx+EPg34vePPHlr4y8O2PiG1sdOtpreO9Tf5TvM9fo7/AMMU/Az/AKJhoP8A35b/ABoA9U/tXw9/z96Z/wB/UqSPXNFh/wBVf6fH/uTJXk//AAxT8DP+iYaD/wB+W/xo/wCGKfgZ/wBEw0H/AL8t/jQBa/aj1/S5/wBm34nxRalaO7+GtQ2olwn/AD7PW/8ABnxFpcfwf8CI+p2SOug2G5PtCf8APsleJftFfskfBvwz8BviLq+l/DvRLHVLHQby5t7qGFt8ciQPsYc9q2PhT+x78FtY+F/g7ULz4b6HdXt1o1nPNO8Lb3d4E3t1oA+h/wDhJtI/6Ctj/wCBCf40f8JNpH/QVsf/AAIT/GvJP+GKfgZ/0TDQf+/Lf40f8MU/Az/omGg/9+W/xoA9b/4SbSP+grY/+BCf414Hb65pv/Dd17cf2ha+R/wrmFN/2hNm7+03rof+GKfgZ/0TDQf+/Lf414pD+yr8JX/bJufDZ8BaP/YKeBU1BdP8l9n2n+0HTz/97Z8tAH2N/wAJNpH/AEFbH/wIT/Gj/hJtI/6Ctj/4EJ/jXkn/AAxT8DP+iYaD/wB+W/xo/wCGKfgZ/wBEw0H/AL8t/jQB63/wk2kf9BWx/wDAhP8AGvl//gpXrWn3n7G/jaK3v7WafzbD5I5kdv8Aj9h7V6L/AMMU/Az/AKJhoP8A35b/ABr53/b+/Zk+FXw3/ZW8Ya/4a8DaRoutW0tmYb21h2Om+8hR/wDxxzQB2X/BL/WNPsf2Q9AjuL+0hf8AtG/+R5UT/lu9fWP/AAkekf8AQVsv/AhP8a+Dv+Cd/wCzV8L/AImfsxaLrvirwPpGt6tNe3aNe3UO93RJzsr6W/4Yp+Bn/RMNB/78t/jQB6bZ3HhjS2drKfSrJ3+95DxJuq9/wk2kf9BWx/8AAhP8a8k/4Yp+Bn/RMNB/78t/jR/wxT8DP+iYaD/35b/GgDD1LXNN/wCG3tFl/tC08r/hAblN/wBoT/oIQ17v/wAJNpH/AEFbH/wIT/Gvjy+/ZW+EUX7XukeHV+H+jjRZvBdxeNZ+S3lmZb2NN/8Av7DXtH/DFPwM/wCiYaD/AN+W/wAaAPWP+Eg0Xfv/ALS0/f8A3vtCZp//AAk2kf8AQVsf/AhP8a8k/wCGKfgZ/wBEw0H/AL8t/jR/wxT8DP8AomGg/wDflv8AGgD0Dxt4i0pvBuvquq2W/wDs+4/5eE/55vXn/wCyLr2m2/7Lvwnjl1G0jdfDFhuRrhPl/cJWP4s/Yz+CNj4V1q4g+GuhxzRWMzo/kt8rbH561xX7Mn7Jfwe8Wfs6/DPW9X+HujajqmoeHrC6u7meD95NM8Cb3bmgD6o/4SbSP+grY/8AgQn+NUbO48MaWzvZTaTaPL954HiTfXmX/DFPwM/6JhoP/flv8aP+GKfgZ/0TDQf+/Lf40Aet/wDCTaR/0FbH/wACE/xr8sPj5qNq/wDwVq8GXS3cL2v27R/33mps/wBT/fr70/4Yp+Bn/RMNB/78t/jX5xfGj4Q+DdD/AOCmnhPwJp/h2xtfCNxd6Uk2kon7h0dPnoA/Xj/hJtI/6Ctj/wCBCf40f8JNpH/QVsf/AAIT/GvJP+GKfgb/ANEx0H/v03+NH/DFPwM/6JhoP/flv8aAPW/+Em0j/oK2P/gQn+NVNW8RaU2l3v8AxNLL/Uv/AMvCf3K8v/4Yp+Bn/RMNB/78t/jVXU/2L/gdDp91Kvwx0HekL/8ALFv7n1oAf+x7r2m2/wCzH8OY5dStEddIj3K9wnvXsX/CTaR/0FbH/wACE/xr5Q/Za/ZL+EHiv9nnwHrGsfD3RtR1O80uOa4upoW3yPzz1r1T/hin4Gf9Ew0H/vy3+NAHrf8Awk2kf9BWx/8AAhP8aP8AhJtI/wCgrY/+BCf415J/wxT8DP8AomGg/wDflv8AGj/hin4Gf9Ew0H/vy3+NAHN/FrXNOf8Aa6+Asq6hZvClp4h3yfaE+X/RY69//wCEm0j/AKCtj/4EJ/jXxr8Tv2WfhLpP7TnwW0O28BaPb6Rq1vrbXtqsLbLnybZGj3/7h/nXt/8AwxT8DP8AomGg/wDflv8AGgD0+/vPDWqIqX1zpV6F+6ty8Tj8M1ah17RYUWKPUtPRV4VVuE+X9a8m/wCGKfgZ/wBEw0H/AL8t/jR/wxT8DP8AomGg/wDflv8AGgD1tvE2kbW/4mtl/wCBCf41+GX7N/8AyM3xB/6/E/8AR1zX65N+xZ8Dtv8AyTHQf+/Lf41+Sv7MMMEfiL4hRbdkUd1Cscf91fMuaAPf/wDgjX/yUj4k/wDYJtv/AEe9fq3X5Sf8Ea/+SkfEn/sE23/o96/VugAooooA8q/am/5Nr+Kf/Ytah/6TPW/8E/8AkjfgP/sA2H/pMlYH7U3/ACbX8U/+xa1D/wBJnrf+Cf8AyRvwH/2AbD/0mSgDtqKKKACvn21/5P4vv+ybQ/8ApzevoKvn21/5P4vv+ybQ/wDpzegD6Cr4F0y6+KX7QXxm+MV3o3x21D4a+DvDviFNC021jtLaaGV0hTztjv8A7f8A6HX3rJIkaOzNsVfvNXxf8K/2APgP4s0zxDrt3q5+LEGs6nc3Mep/2oTDaO7/ADpD9mfZv3/x/f5oA9/+BHw38Y/DjRNQtfGXxKvviZd3dws1veX1pDbfZ02AbECdf71eXf8ABTb/AJMx8cf9dbD/ANLIa5j9hW61fwL8T/jR8GpdauvEHhjwRqNsNDur6bzZreGZHf7MX/2P/i66f/gpt/yZj44/662H/pZDQBl/8Etf+TPfDv8A2Eb/AP8AR719d18if8Etf+TPfDv/AGEb/wD9HvX13QAUUUUAeAah/wAn06L/ANk/uv8A04Q17/XgGof8n06L/wBk/uv/AE4Q17/QB8OfttftgeKPCmh+O/CXwq0LVp9d8P2obxB4sFvts9EjdEcbHb78zJIv+5X1X8G9QudX+EfgrUL+4e9vbvRLOe4uJm3PNI8KF3b6mvLv2/41X9jb4sFFVC2k7mP9794lemfAf/kiPw8/7AFh/wCkyUAb3jb/AJEnxF/2D7n/ANFvXnv7H/8Ayax8Jf8AsWLD/wBEJXoXjb/kSfEX/YPuf/Rb157+x/8A8msfCX/sWLD/ANEJQB7DRRRQAV+Un7QH/KXbwb/1/wCi/wDomv1br8pP2gP+Uu3g3/r/ANF/9E0Afq3Xgf7WXx4vfhJ4RtNH8I2q6x8SvFDvp/h7Tc/8tAm97l/9iFPnNe26pqCaRpd5fSK0iWsTzMqL8zhVya/Mf4VftdeC9Q8e+N/ir8StP8Wv411W3m0rQtMg0G4lh0TSh9xEf++/33egD6+/YH8deIPiR+y34Q8Q+J9XuNe1q7+0CXULr78uyd0XP4Cve9W/5A99/wBe7/8AoNfFn/BLP4xeH9c+BOh/Dq1h1NPEOg2k1zdvPYulsyPcv9yb7j/fr7T1b/kD33/Xu/8A6DQB5J+xv/ya98Nf+wTH/Nq9prxb9jf/AJNe+Gv/AGCY/wCbV7TQAUUUUAfPPxc/5PC+AH/Xr4h/9JY6+hq+efi5/wAnhfAD/r18Q/8ApLHX0NQAUUUUAMk+61fhF+zl/wAjR8Qv+vxP/R11X7uyfdavwi/Zy/5Gj4hf9fif+jrqgD6F/wCCNf8AyUj4k/8AYJtv/R71+rdfgX+yd8RPjP8ADvXvENx8GPD93r2qXVui6glrpP2/ZDv+T5P4Pnr6a/4ag/bt/wCidat/4Rr0Afq1RX5S/wDDUH7dv/ROtW/8I16P+GoP27f+idat/wCEa9AH6C/tTf8AJtfxT/7FrUP/AEmet/4J/wDJG/Af/YBsP/SZK/LP4kftFftla58PvElh4q8BanZeG7vT5oNTum8JvCkVsyHzm3/w/Jn5qv8AhH9pL9tbTfC+jWmi/D/Vp9Ft7GGGymXwm774URNj7/4/koA/XOivyl/4ag/bt/6J1q3/AIRr0f8ADUH7dv8A0TrVv/CNegD9Wq+fbX/k/i+/7JtD/wCnN6+J/wDhqD9u3/onWrf+Ea9cKnx+/a5/4XXNrq+CdQPj8aClm1l/wjD7/wCzftO/f5P/AF2/joA/ZFsN8rV8e6f+xv8AEr4Q6t4jj+CfxYt/BvhLXbp71/D+s6Ot+mnzP99rZ9/y/Svmr/hqD9u3/onWrf8AhGvR/wANQft2/wDROtW/8I16APvb9m/9nLSv2efDepW8GpXfiPxJrV2+pa3r+o/8fGoXL4y/X5F/2frXnn/BTb/kzHxx/wBdbD/0shr5M/4ag/bt/wCidat/4Rr15r+0R8d/2rPGnwn1jRvif4N1DSPBdw0Jv7ybw29mibJkdP338HzhKAPun/glr/yZ74d/7CN//wCj3r67r8UP2bfjl+1J4D+FtjpHwr8H6hrXg6O4ma2urbw294ju7/P++/369V/4ag/bt/6J1q3/AIRr0Afq1RX5S/8ADUH7dv8A0TrVv/CNej/hqD9u3/onWrf+Ea9AH23qH/J9Oi/9k/uv/ThDXv8AX41zftBfteN8ZLLWpfBGp/8ACdpoj2UNl/wjL73sfPR3fyf9/Z89d1/w1B+3b/0TrVv/AAjXoA/RP9oX4Uj45fBvxV4E/tD+yv7ctfs32zyvN8r51fO3v92uk8B+GB4N8D+HvDxuPtX9k6fb2Jm27fN8qNE3/wDjtfmR/wANQft2/wDROtW/8I16P+GoP27f+idat/4Rr0Afp342/wCRJ8Rf9g+5/wDRb157+x//AMmsfCX/ALFiw/8ARCV+fGsftM/tw3Wj3sV/8PNVSye3dbiR/CDpsTZ89YHws/aG/bF8P/Dbwvp/hDwJqV94VtNOhg0u7i8KvMktsqDyW3/x/IB89AH7D0V+Uv8Aw1B+3b/0TrVv/CNej/hqD9u3/onWrf8AhGvQB+rVflJ+0B/yl28G/wDX/ov/AKJpf+GoP27f+idat/4Rr18zeOPiN8aNU/al0jxV4g0G7tfjDbzWclppb6R5Mzuifuf9G/j+SgD986o6pZjUtNurXdsNxE8O7+7uXFfln/w1B+3b/wBE61b/AMI16P8AhqD9u3/onWrf+Ea9AH6B/sx/BH/hnn4LaD4D/tb+2xpPnf6Z9n8nfvkd/u5/269J1b/kD33/AF7v/wCg1+Wf/DUH7dv/AETrVv8AwjXqvdftQftzyW8yzfDrVkhZfm/4o1/uUAffP7G//Jr3w1/7BMf82r2mvx1+FP7Q/wC2J4d+G/h7TPBvgTU9R8L2lmiaddQ+FnuUlh/3/wCOuw/4ag/bt/6J1q3/AIRr0Afq1RX5S/8ADUH7dv8A0TrVv/CNej/hqD9u3/onWrf+Ea9AH2p8XP8Ak8L4Af8AXr4h/wDSWOvoavxn8UfH79rjUfil4H1PV/BN/B4x0+K//sG0bww6PcrIiLdbE/j2IU/3M133/DUH7dv/AETrVv8AwjXoA/Vqivyl/wCGoP27f+idat/4Rr0f8NQft2/9E61b/wAI16AP1Xk+61fhF+zl/wAjR8Qv+vxP/R11X0H/AMNQ/t1/9E61b/wjXr57/ZUmaXVvHEt4PKuJJLZpV/6ab7nd+tAH0N/wRr/5KR8Sf+wTbf8Ao96/Vuvyk/4I1/8AJSPiT/2Cbb/0e9fq3QAUUUUAeVftTf8AJtfxT/7FrUP/AEmeug+C3/JHPAf/AGAbD/0mSuf/AGpv+Ta/in/2LWof+kz1v/BP/kjfgP8A7ANh/wCkyUAct8bv2oPAP7PNxo8HjW/vbKTVlka0+zafNc7gmzfnYh2/fFeZD/gpl8BY3jV/EGpxmV9ieZolyu9v++K+pZrWG4/1sSSf7y18RfDqzg/bI/au1vxlfW6z/C74XXj6ZoFmV/c32q9Jrlx/Hs/g/wCAUAfcNeAWv/J/F9/2TaH/ANOb19BV8+2v/J/F9/2TaH/05vQB9BUUUUAFfLH/AAU2/wCTMfHH/XWw/wDSyGvqevlj/gpt/wAmY+OP+uth/wClkNAGX/wS1/5M98O/9hG//wDR719d18if8Etf+TPfDv8A2Eb/AP8AR719d0AFFFFAHgeo/wDJ9Gi/9k/uv/ThDXvleAah/wAn06L/ANk/uv8A04Q17/QB8/fFL9t74Y/CfxldeFL251fXdfs082+svDmly372S/8ATbZ9yvSPhT8XPCnxu8H2vibwbrEetaNOxQTICrROv3kdG+ZW9jXw58L/AI3Wf7Lf7Qnx28ON4a1T4lyarrL67/a/gm3+3zW+/wD5c7z+46f/ABdenf8ABNmGPXPDPxO8cwXGnW1v4t8UTamvh2wm3SaP/wBMZkH3H/2KAPq/xt/yJPiL/sH3P/ot689/Y/8A+TWPhL/2LFh/6ISvQvG3/Ik+Iv8AsH3P/ot689/Y/wD+TWPhL/2LFh/6ISgD2GiiigAr8pP2gP8AlLt4N/6/9F/9E1+rdflJ+0B/yl28G/8AX/ov/omgD9W6KKKACqOrf8ge+/693/8AQavVR1b/AJA99/17v/6DQB5L+xr/AMmv/Df/ALBEf9a9F8dePtA+Gfha/wDEXibU4NH0SxXdPeXDfKlec/sb/wDJr3w1/wCwTH/Nq8U/4KbrCngr4WXuuxyz+BLTxrYz+Io413p9m/2/9j79AHo3w/8A2+PhL8RvE2l6Jb3+raNLqzbNMudc0qazttQb+7DMw2ua+jq+KP8Agop8Qvhzefsi6pBDq+k6he3gtpPDQ0+4jd1mSRGSSHZ91UjD/N2r6l+EWtXXiT4UeCtWvX33t9o1nczSf3neFHf9SaAPK/i5/wAnhfAD/r18Q/8ApLHX0NXzz8XP+TwvgB/16+If/SWOvoagAooooAZJ91q/CL9nL/kaPiF/1+J/6Ouq/d2T7rV+EX7OX/I0fEL/AK/E/wDR11QB9C/8Ea/+SkfEn/sE23/o96/Vuvyh/wCCN88cHxH+JPmyqn/EptvvP/02ev1U/tK1/wCfmL/vsUAWqKq/2la/8/MX/fYo/tK1/wCfmL/vsUAeaftTf8m1/FP/ALFrUP8A0met/wCCf/JG/Af/AGAbD/0mSua/ajvYH/Zt+KapPEz/APCNah/H/wBOz1vfBe+tY/g54DVriL/kAWH8f/TslAGX+0148l+F/wCz/wDEHxTASlxpujXM0Dp/DJs2p/48wrjP2D/h5H8Nf2U/h7YBQl5fWCateP3ea5/fN+W9U/4DXus11YTRvFNNbujfeR3WnR3llGqqlxAir/ArrigC7Xz7a/8AJ/F9/wBk2h/9Ob17x/aVr/z8xf8AfYrwC1vrf/hvS9fz4tn/AAraH5t//UTegD6Joqr/AGla/wDPzF/32KP7Stf+fmL/AL7FAFqvlj/gpt/yZj44/wCuth/6WQ19O/2la/8APzF/32K+W/8AgpldwXH7GfjZVnjZ/OsPuv8A9PkNAFL/AIJa/wDJnvh3/sI3/wD6PevruvkD/glzdQQfsf8Ah1ZJY0f+0b/hn/6bvX1r/aVr/wA/MX/fYoAtUVV/tK1/5+Yv++xR/aVr/wA/MX/fYoA8K1D/AJPp0X/sn91/6cIa96kUujqjbG/vV4DqN9b/APDcmit58Wz/AIV/dfNv/wCohDXvP9pWv/PzF/32KAPz+/Y/+Nngv9k+z8dfDb4u3ieBvGlv4gvNSbUNUhdE1e3mYNHMk2z567T9iPzPiF8ePjf8XNA0u60T4deKLm1h0qO5ieL+0JYkxNeIh7Oef+B19c6xpfh7X1QapaaZqHk/d+3RJLs/76q/Bc2EMSRRTW6Iv3UR1+WgDP8AG3/Ik+Iv+wfc/wDot689/Y//AOTWPhL/ANixYf8AohK7vxtqFq3gnxD/AKRF/wAg+5/jH/PN689/ZDvoI/2WPhKrzxK//CMWH8f/AEwSgD2iiqv9pWv/AD8xf99ij+0rX/n5i/77FAFqvyk/aA/5S7eDf+v/AEX/ANE1+qP9pWv/AD8xf99ivyr+Pk0T/wDBXDwbKsqbPt+ifPv/AOmNAH6vUVV/tK1/5+Yv++xR/aVr/wA/MX/fYoAtVR1b/kD33/Xu/wD6DUn9pWv/AD8xf99iqer6ja/2Pff6TF/x7v8Axj+7QB5Z+xv/AMmvfDX/ALBMf82qt+134+uvhv8ABq91hvAsPxA0L7TFDrukzLvC2D586bZsO/YMf56P/Y5vreP9mH4bq88Sv/ZEf8deyfb7Rv8Al5i/77WgD8xPina/s7eKfA0vgL9mbwtpOu/Ejx2qaYk+m28zvplm7o800zzf6lNiV+lHgvw3F4P8JaFokT74tMsYbFX/AL2xFTP/AI7RpOk+HtCeaTTbPTdPeX/WvaRpFv8A++a1P7Stf+fmL/vsUAeB/Fz/AJPC+AH/AF6+If8A0ljr6Gr5y+LV1bt+178An8+LYtp4h/j/AOnWOvoP+0rX/n5i/wC+xQBaoqr/AGla/wDPzF/32KP7Stf+fmL/AL7FAE8n3Wr8Iv2cv+Ro+IX/AF+J/wCjrqv3VbUrXa3+kxf99ivwo/Zv/wCRm+IP/X4n/o65oA9P/wCCXfwW8F/Gnxx48svGnh+28Q21jp9rPbpOzp5Lu7/3Hr9Fv+GEfgL/ANE30/8A7/XH/wAcr4h/4I1/8lI+JP8A2Cbb/wBHvX6t0AeBf8MI/AX/AKJvp/8A3+uP/jlH/DCPwF/6Jvp//f64/wDjle+0UAfH/wC0J+xn8FfCfwJ+IOt6R4B02x1PT9Bvbq1uUlm/dSpA7I/3/Wtn4WfsS/BDWvhf4O1O++HunXV7d6NZzzzPLN87vCjO/wB/1r1L9qb/AJNr+Kf/AGLWof8ApM9b/wAE/wDkjfgP/sA2H/pMlAHnH/DCPwF/6Jvp/wD3+uP/AI5R/wAMI/AX/om+n/8Af64/+OV77RQB4F/wwj8Bf+ib6f8A9/rj/wCOV4xD+yJ8IG/bEuPCv/CC2P8Awjq+BY9TWy82bZ9p/tB03/f/ALlfclfPtr/yfxff9k2h/wDTm9AEv/DCPwF/6Jvp/wD3+uP/AI5S/wDDCnwF/wCibaf/AN/rj/45XvlfB/7cX7ZviXwv4b8b+F/hLo+qPrPh6IDxD4u+z7bXRkfZhEZ/vzNvQf7H8gD3P/hhH4C/9E30/wD7/XH/AMcr56/b2/ZR+Evwv/Zb8WeIvDHgqy0fW7SWz8m8hlld033UKP8Aff8AuO9fbHwzvbjVPhz4UvbyRrm+udJtJ5pm+87vChd/zNeBf8FNv+TMfHH/AF1sP/SyGgDxb/gnv+yz8K/it+zLoviDxX4Msdb1mW9vEa+mlmR3RJjs+69fSf8Awwj8Bf8Aom+n/wDf64/+OVwP/BLX/kz3w7/2Eb//ANHvX13QB4F/wwj8Bf8Aom+n/wDf64/+OUf8MI/AX/om+n/9/rj/AOOV77RQB8PX37IPwdi/a60nwx/wgliNAm8F3F+bPzZtn2hbyNN/3/7teyf8MI/AX/om+n/9/rj/AOOU3UP+T6dF/wCyf3X/AKcIa9/oA8C/4YR+Av8A0TfT/wDv9cf/AByj/hhH4C/9E30//v8AXH/xys39sj9oS9+DPgRdG8I239q/ErxJFNDoenp8zxKiF5rxx/chT5/97FaP7DfjPXPiJ+yr8PvEfiXVLjWtZvbaZ7jULpsyTYuZkBb/AIAq0AZPiz9h34F6f4X1u6g+HWmxzQ2M0iP5s3ytsf8A264n9mf9jf4MeMP2evhtrut+A9OvdX1Hw9Z3V3dSSzb5ZnhR3f7/AK19V+Nv+RJ8Rf8AYPuf/Rb157+x/wD8msfCX/sWLD/0QlAGH/wwj8Bf+ib6f/3+uP8A45R/wwj8Bf8Aom+n/wDf64/+OV77RQB4F/wwj8Bf+ib6f/3+uP8A45X52fGT4LeCvDn/AAUp8LeANP8AD9vbeDri70pJtIR32OkyfP8Ax76/ZCvyk/aA/wCUu3g3/r/0X/0TQB9vf8MI/AX/AKJvp/8A3+uP/jlH/DCPwF/6Jvp//f64/wDjle+18QabrXxR/au+OfxW0LQ/iZefC3wn4B1L+x4rbQ7WKS8vrn5szSu+cJ8nSgD2P/hhT4C/9E20/wD7/XH/AMcqpqH7C/wHh066lT4b6erpE7r++uP7n/XSsL9jX4w+NvF2tfE/4dePtQt/EHiDwDqyaefEFrCIVvon37C6L9x/kNfS2rf8ge+/693/APQaAPj39mH9jn4NeNP2f/Amt614DsdQ1S+0uOa5upJZt8r/APfdep/8MI/AX/om+n/9/rj/AOOVqfsb/wDJr3w1/wCwTH/Nq9poA8C/4YR+Av8A0TfT/wDv9cf/AByj/hhH4C/9E30//v8AXH/xyvfaKAPhf4kfsi/CDRv2lvgx4ds/A1jBousQa019arLNsuPJtkaH+P8Agr2v/hhH4C/9E30//v8AXH/xyq3xc/5PC+AH/Xr4h/8ASWOvoagDwL/hhH4C/wDRN9P/AO/1x/8AHKP+GEfgL/0TfT/+/wBcf/HK99ooA8Ab9hP4C7f+Sa6b/wB/rj/4uvyf/ZjggTxF8QIAvlxQ3EKRx/3V8y5xX7uSfdavwi/Zy/5Gj4hf9fif+jrqgD6F/wCCNf8AyUj4k/8AYJtv/R71+rdflJ/wRr/5KR8Sf+wTbf8Ao96/VugAooooA8q/am/5Nr+Kf/Ytah/6TPW/8E/+SN+A/wDsA2H/AKTJWB+1N/ybX8U/+xa1D/0met/4J/8AJG/Af/YBsP8A0mSgDtqKKKACvn21/wCT+L7/ALJtD/6c3r6Cr59tf+T+L7/sm0P/AKc3oA+gq+Yf+CjNtFB+xZ8UPKjVN1tC77V+8/2mGvp6vKv2mPg3N8fPgf4o8A22px6PNrMUcS3k0PnJHskR/u5/2KAOm+Ef/JKfBX/YEs//AEQleD/8FNv+TMfHH/XWw/8ASyGvonwfoLeFvCuiaM032p9OsYbN5tu3zNiKm/8A8dr52/4Kbf8AJmPjj/rrYf8ApZDQBl/8Etf+TPfDv/YRv/8A0e9fXdfIn/BLX/kz3w7/ANhG/wD/AEe9fXdABRRRQB4BqH/J9Oi/9k/uv/ThDXtPiDWovDug6nq0sck0Fjby3LpEu53VE3HZXi2of8n06L/2T+6/9OENe/0Aflh4F/ae8Faz/wALO+JXxHXXx8SPFGmXmk6Tp0eg3Lw6Hpux0htkfZs3v993r6H/AOCYvxV0LxN+zn4Z8EWRvv7c8M2TnUBNaOkA865mdPLm+4/H92vqnxnoB8WeEdc0VJhbSalYzWazMu7ZvRk3H864v9mn4PzfAP4H+FfANzqMery6LDJE17DD5KS75nfhc/7dAHaeNv8AkSfEX/YPuf8A0W9ee/sf/wDJrHwl/wCxYsP/AEQleheNv+RJ8Rf9g+5/9FvXnv7H/wDyax8Jf+xYsP8A0QlAHsNFFFABX5SftAf8pdvBv/X/AKL/AOia/Vuvyk/aA/5S7eDf+v8A0X/0TQB+rdfnP8JfhNq37YvxX+JfxasPFmo/Cewh1ObwzBD4OfyLzUfs2Mz3jn7z8pxtr9GK+S7j9lL4i/Cvx14o8QfA34g6f4Y0nxNdvqGo+G/EGl/a7OO5fl5oSmGX/coA5/8AYgs7j4J/Fn4n/AW+gsdRu9GMXiCDxRbxeXdapDcf8/n9+ZN6D86+xtW/5A99/wBe7/8AoNeJfs4fszy/B3VvE/i/xT4muPG3xF8UOjarrk0QhjEacJDDH/Ai17bq3/IHvv8Ar3f/ANBoA8k/Y3/5Ne+Gv/YJj/m1e014v+xr/wAmv/Df/sER/wBa9ooAKKKKAPnn4uf8nhfAD/r18Q/+ksdfQ1fPHxc/5PA+AX/Xp4h/9JY6+h6ACiiigBkn3Wr8Iv2cv+Ro+IX/AF+J/wCjrqv3dk+61fhF+zl/yNHxC/6/E/8AR11QB6Z/wTB8U+N/C/jjx3L4J8DQ+N7mbT7VLiGfWU037OnmP8+90ffX6I/8Lc+Pv/Rvtj/4Xdt/8Zr4n/4I1/8AJSPiT/2Cbb/0e9fq3QB8+f8AC3Pj7/0b7Y/+F3bf/GaP+FufH3/o32x/8Lu2/wDjNfQdFAHx1+0F8UPjVqXwJ+IVrqvwPsdI0yXQbxLvUF8Y21x9mi8iTfJs8j59nPy1s/C34pfHG0+GPhGCy+BVlqNlFo1mlvdf8JrbQ+cnkJsfZ5HyV6v+1N/ybX8U/wDsWtQ/9Jnrf+Cf/JG/Af8A2AbD/wBJkoA8y/4W58ff+jfbH/wu7b/4zR/wtz4+/wDRvtj/AOF3bf8AxmvoOigD58/4W58ff+jfbH/wu7b/AOM14zD8SPjAf2wLm9/4U3af8JB/wgiQNov/AAl0Oz7N9vf995/k7fv/AC7NlfdNfPtr/wAn8X3/AGTaH/05vQAn/C3Pj7/0b7Y/+F3bf/GaP+FufH3/AKN9sf8Awu7b/wCM19B0UAfPn/C3Pj7/ANG+2P8A4Xdt/wDGa+e/29PiB8Wte/Zb8WWXir4RWnhXRGls/O1aDxVDfvCftMOz9ykKb/n+Sv0Hr5Y/4Kbf8mY+OP8ArrYf+lkNAHiX/BPz4gfFfw9+zPotj4R+E1p4t0Vb2826pN4qhsHdvOO/9y8L19I/8Lc+Pv8A0b7Y/wDhd23/AMZrh/8Aglr/AMme+Hf+wjf/APo96+ifid8UfC3wh8HXfibxdrNroWi2o+a5uGx85zsRF6sx/uigDy7/AIW58ff+jfbH/wALu2/+M0f8Lc+Pv/Rvtj/4Xdt/8ZqP4fft2fCH4ieKbDw1Za1f6Rq+pf8AIOj1zTJrFL7/AK4u6bX/ADr6HoA+Gr34kfGOT9rfSr5vgzaLr8fg65hXSf8AhL4NjW/2xD5/neR/fwuyvYv+FufH3/o32x/8Lu2/+M1JqH/J9Oi/9k/uv/ThDXv9AHz5/wALc+Pv/Rvtj/4Xdt/8Zo/4W58ff+jfbH/wu7b/AOM1J8Tv24Pg58HPGl74S8W+KW03XrJUe4tUsbibZvTenzIhH3a674J/tF+A/wBoew1O88B6y2s22mzJDdSPaTQbHdN6/wCsRe1AHm/iz4sfHW48L60k/wABrG1haymDTf8ACcWz7U2H5tnk/WuJ/Zs+Jnxn0n9nn4b2ujfBGy1rSI9Bs47XUW8Y29sbiHyE2SeU0Hyb/wC7X1h42/5EnxF/2D7n/wBFvXnv7H//ACax8Jf+xYsP/RCUAc7/AMLc+Pv/AEb7Y/8Ahd23/wAZo/4W58ff+jfbH/wu7b/4zXrPj74g+H/hh4VvvEfijV7fQ9FsU3S3l0+FXrgf7TZ/hFeTfDf9uT4R/FXxNYeHdK128s9V1If8S6PWNOmtFvv+uLum16AD/hbnx9/6N9sf/C7tv/jNfnd8ZPFXje8/4KTeF9Yv/AsWneMku9LMPhlNaSaOZ0T5E+2bNib/APc+Sv2Ur8pP2gP+Uu3g3/r/ANF/9E0AfbH/AAtz4+/9G+2P/hd23/xmj/hbnx9/6N9sf/C7tv8A4zX0HRQB8+f8Lc+Pv/Rvtj/4Xdt/8ZqDUPi18em0+7V/gBYonkvvb/hOLb+5/wBca+iqo6t/yB77/r3f/wBBoA+OP2YfiZ8ZtL+AHgS10X4J2et6RDpcaW+oN4vt7b7Qn9/yWh+SvUv+FufH3/o32x/8Lu2/+M1t/sa/8mv/AA3/AOwRH/WvaKAPnz/hbnx9/wCjfbH/AMLu2/8AjNH/AAtz4+/9G+2P/hd23/xmvoOigD4T+JXxG+MN1+0t8Gby++DdpZ61b2+tf2dpn/CWQOl6Wto/O/feR+52L/33XtP/AAtz4+/9G+2P/hd23/xmmfFz/k8L4Af9eviH/wBJY6+hqAPnz/hbnx9/6N9sf/C7tv8A4zR/wtz4+/8ARvtj/wCF3bf/ABmvoOigD58b4t/H3b/yb7ZH/uerb/4zX5R/sySTyeIviA+3y5WuIDJHv+63mXOa/dyT7rV+EX7OX/I0fEL/AK/E/wDR11QB9C/8Ea/+SkfEn/sE23/o96/Vuvyk/wCCNf8AyUj4k/8AYJtv/R71+rdABRRRQB5V+1N/ybX8U/8AsWtQ/wDSZ63/AIJ/8kb8B/8AYBsP/SZKwP2pv+Ta/in/ANi1qH/pM9b/AME/+SN+A/8AsA2H/pMlAHbUUUUAFfPtr/yfxff9k2h/9Ob19BV8+2v/ACfxff8AZNof/Tm9AH0FRRRQAV8sf8FNv+TMfHH/AF1sP/SyGvqevlj/AIKbf8mY+OP+uth/6WQ0AZf/AAS1/wCTPfDv/YRv/wD0e9ewfGn9nnQPjpr3gW+8QXNzJa+FdTGrRaYux7a6lGNomRh8yivH/wDglr/yZ74d/wCwjf8A/o96uft6/tYz/s0+DdG0vQpreHxf4mmkhsry7XfDp8KFPOuXX+IpvTalAHFf8FFtW0v4j/8ACC/Bzw3apq3xR1LXLO/sY7UfvdJt0f57p3/5YptzX29Cjxworv5jqvzNj71fnr+zV8ef2XPgVBe6pd/FJvGPxH1t9+ueLNQ0m/e5u5nwdqb4fki/2K/QuOVZkR05Vl3LQB4LqH/J9Oi/9k/uv/ThDXv9eAah/wAn06L/ANk/uv8A04Q175QB+bPwj+Injm3+Nnx/8T+FfgjqHxIu9W8SeSL28uobC2t7a2TYiI8yfO7/AOx/sV9afsx/tF+G/jtp2vQ6f4euPBvijQbn7Jrnh3UIkjubSb1+X76H5vnrzr4cft6aHpeteL/CvxwuNN+GXjLQdQljS3n81La9s/8AllNC7/fzWJ+xks3xT/aH+NHxysdOuNK8GeJGtdM0aS6ieJ9QW3TDXO0/wnb+tAH1t42/5EnxF/2D7n/0W9ee/sf/APJrHwl/7Fiw/wDRCV6F42/5EnxF/wBg+5/9FvXnv7H/APyax8Jf+xYsP/RCUAeF/wDBSI6cl18Cp/FaF/h1D40hPiHzM/Ztm35PO/2Pv1S/4KceMPA1r+y9FPb6lpzeIY72zufCz2EyPKkySI++HZ/DsR+elewftmfEGz+HfwnhvfEPgSLx34KutRhtPENvJ84srN2+e52bDv2V8Z/Ffwr+z14j8Kw/DP8AZt0fS/EfjvxzcQ2ct7przXn9l6dvR5neabf9mT5B8lAH6WeANYk8ReB/Dmq3H/Hxf6dbXMv++8KOf51+Y37QH/KXbwb/ANf+i/8Aomv1H0HRYvDuhaXpdv8A6mxtorVP91ECD+Vflx+0B/yl28G/9f8Aov8A6JoA/VuiiigAqjq3/IHvv+vd/wD0Gr1UdW/5A99/17v/AOg0AeSfsb/8mvfDX/sEx/zavaa8W/Y3/wCTXvhr/wBgmP8Am1e00AFFFFAHzz8XP+TwvgB/16+If/SWOvoavnn4uf8AJ4XwA/69fEP/AKSx19DUAFFFFADJPutX4Rfs5f8AI0fEL/r8T/0ddV+7sn3Wr8Iv2cv+Ro+IX/X4n/o66oA+g/8AgjX/AMlI+JP/AGCbb/0e9fqzkV/NFYXt1p6iWzu7izkl++1tM0e7/vkip/8AhLtc/wCg1qf/AIHzf/F0FH9K++jfX81H/CXa5/0GtT/8D5v/AIuj/hLtc/6DWp/+B83/AMXQSf0C/tTN/wAY1/FP/sWtQ/8ASZ63/gu3/Fm/Af8A2AbD/wBJkr+da78U6zJahJdX1CeOb78ct3Iyn8N1Nj8Xa0jJEmrahHHH91VvZh/7PQB/S9vo31/NR/wl2uf9BrU//A+b/wCLo/4S7XP+g1qf/gfN/wDF0Af0r768Atf+T+L7/sm0P/pzevwn/wCEu1z/AKDWp/8AgfN/8XT/AO2NU/tDd/a+oedu8j7R9pfzNn93dnpQB/Spvo31/NR/wl2uf9BrU/8AwPm/+Lo/4S7XP+g1qf8A4Hzf/F0Af0r76+Wf+CnH/JmPjn/rrYf+lkNfid/wl2uf9BrU/wDwPm/+LpdQ1rVLiFornVb66hk+9FPcMy/lmgD9nv8Aglr/AMmf+Hf+wjf/APo96+p9S0HS9YZHv7C1vHj+69zCj7fzr+bqx1bUrOHyrXVL60h/55wXDKv5ZpP+Eu1z/oNan/4Hzf8AxdAH9HP/AAhvhv8A6AOlf+AcX+Fb/wAtfzT/APCXa5/0GtT/APA+b/4uj/hLtc/6DWp/+B83/wAXQB+7eof8n06L/wBk/uv/AE4Q175vr+av+2NU/tDd/a+oefjyvtH2l/M2+m7NM/4S7XP+g1qf/gfN/wDF0Af0ceIvBnhrxY0Eut6DpetPB/qWv7SKfb/u7xxWzDDFZwJFEqwwou1UUbVWv5rv+Eu1z/oNan/4Hzf/ABdH/CXa5/0GtT/8D5v/AIugD+jvxs3/ABRPiL/sH3P/AKLevPf2P2/4xX+Ev/YsWH/ohK/n+j8Ya5MfLfWdSZfe+m/+Lq/aa1q0cJii1nUYIYlwkcV06qv4ZoA/pNnhjnhaKVVkR12srfxVjeHfBfh7wk1w2h6FpujPcf637BaJDu/3tgr+cT/hLtc/6DWp/wDgfN/8XR/wl2uf9BrU/wDwPm/+LoA/pWyK/Kj4/wD/ACl28G/9f+i/+ia+AP8AhLtc/wCg1qf/AIHzf/F1A99dXGrLNLeXElyP+XhpmMn/AH1mgo/pe30b6/mo/wCEu1z/AKDWp/8AgfN/8XR/wl2uf9BrU/8AwPm/+LoJP6V99U9Wb/iT33/Xu/8A6DX82n/CXa5/0GtT/wDA+b/4uk/4SzW/+g1qf/gfN/8AF0Afvl+xq2f2X/hv/wBgiP8ArXs2+v5sbLV9VihMUOsajBDF9yOK6dVX8M1W/wCEu1z/AKDWp/8AgfN/8XQB/Svvo31/NR/wl2uf9BrU/wDwPm/+Lo/4S7XP+g1qf/gfN/8AF0Afun8XP+TwPgF/16eIf/SWOvoTfX81cmsapJN5r6vqEk0X3JGuXLL+OaZ/wl2uf9BrU/8AwPm/+LoA/pX30b6/mo/4S7XP+g1qf/gfN/8AF0f8Jdrn/Qa1P/wPm/8Ai6AP6V3b5W9q/CL9nL/kaPiF/wBfif8Ao66rwT/hLNb/AOg1qf8A4Hzf/F17d+yj/rvFf+7Z/wDtagD/2Q=="/>
          <p:cNvSpPr>
            <a:spLocks noChangeAspect="1" noChangeArrowheads="1"/>
          </p:cNvSpPr>
          <p:nvPr/>
        </p:nvSpPr>
        <p:spPr bwMode="auto">
          <a:xfrm>
            <a:off x="348066" y="14080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TextBox 37"/>
          <p:cNvSpPr txBox="1"/>
          <p:nvPr/>
        </p:nvSpPr>
        <p:spPr>
          <a:xfrm>
            <a:off x="6195585" y="-30473"/>
            <a:ext cx="648511" cy="646331"/>
          </a:xfrm>
          <a:prstGeom prst="rect">
            <a:avLst/>
          </a:prstGeom>
          <a:noFill/>
        </p:spPr>
        <p:txBody>
          <a:bodyPr wrap="none" rtlCol="0">
            <a:spAutoFit/>
          </a:bodyPr>
          <a:lstStyle/>
          <a:p>
            <a:r>
              <a:rPr lang="en-US" sz="3600" dirty="0">
                <a:latin typeface="Corbel" panose="020B0503020204020204" pitchFamily="34" charset="0"/>
              </a:rPr>
              <a:t>20</a:t>
            </a:r>
          </a:p>
        </p:txBody>
      </p:sp>
      <p:sp>
        <p:nvSpPr>
          <p:cNvPr id="39" name="TextBox 38"/>
          <p:cNvSpPr txBox="1"/>
          <p:nvPr/>
        </p:nvSpPr>
        <p:spPr>
          <a:xfrm>
            <a:off x="33717" y="121333"/>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a:t>
            </a:r>
            <a:r>
              <a:rPr lang="en-US" sz="1100">
                <a:solidFill>
                  <a:srgbClr val="FE5C0B"/>
                </a:solidFill>
                <a:latin typeface="Corbel" panose="020B0503020204020204" pitchFamily="34" charset="0"/>
              </a:rPr>
              <a:t># 2</a:t>
            </a:r>
            <a:endParaRPr lang="en-US" sz="1100" dirty="0">
              <a:solidFill>
                <a:srgbClr val="FE5C0B"/>
              </a:solidFill>
              <a:latin typeface="Corbel" panose="020B0503020204020204" pitchFamily="34" charset="0"/>
            </a:endParaRPr>
          </a:p>
        </p:txBody>
      </p:sp>
      <p:sp>
        <p:nvSpPr>
          <p:cNvPr id="17" name="AutoShape 2" descr="Somerset Academy Riverside">
            <a:extLst>
              <a:ext uri="{FF2B5EF4-FFF2-40B4-BE49-F238E27FC236}">
                <a16:creationId xmlns:a16="http://schemas.microsoft.com/office/drawing/2014/main" id="{514FACB9-9052-4E9B-8A73-F7D82DA2C2F3}"/>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7" name="Picture 6" descr="A picture containing text, toy&#10;&#10;Description automatically generated">
            <a:extLst>
              <a:ext uri="{FF2B5EF4-FFF2-40B4-BE49-F238E27FC236}">
                <a16:creationId xmlns:a16="http://schemas.microsoft.com/office/drawing/2014/main" id="{974F70E5-6BC5-451D-A31E-E304AD6FC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397" y="5878286"/>
            <a:ext cx="1975462" cy="1975462"/>
          </a:xfrm>
          <a:prstGeom prst="rect">
            <a:avLst/>
          </a:prstGeom>
        </p:spPr>
      </p:pic>
      <p:pic>
        <p:nvPicPr>
          <p:cNvPr id="2050" name="Picture 2" descr="Parent Teacher Conference Clip Art - Tumundografico - ClipArt Best -  ClipArt Best">
            <a:extLst>
              <a:ext uri="{FF2B5EF4-FFF2-40B4-BE49-F238E27FC236}">
                <a16:creationId xmlns:a16="http://schemas.microsoft.com/office/drawing/2014/main" id="{B46D150C-F626-4BEC-8156-116EA7193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06199">
            <a:off x="217638" y="1646096"/>
            <a:ext cx="1791043" cy="11324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or Orange Clipart #1 | Clipart Panda - Free Clipart Images">
            <a:extLst>
              <a:ext uri="{FF2B5EF4-FFF2-40B4-BE49-F238E27FC236}">
                <a16:creationId xmlns:a16="http://schemas.microsoft.com/office/drawing/2014/main" id="{91AC4FC7-48FE-4EA6-B4CB-BFA743D06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79393">
            <a:off x="176025" y="6502899"/>
            <a:ext cx="1406082" cy="133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51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54AAE53-55B3-49C1-8AE7-46A97E58ECA5}"/>
              </a:ext>
            </a:extLst>
          </p:cNvPr>
          <p:cNvPicPr>
            <a:picLocks noChangeAspect="1"/>
          </p:cNvPicPr>
          <p:nvPr/>
        </p:nvPicPr>
        <p:blipFill>
          <a:blip r:embed="rId3"/>
          <a:stretch>
            <a:fillRect/>
          </a:stretch>
        </p:blipFill>
        <p:spPr>
          <a:xfrm>
            <a:off x="3517779" y="5178720"/>
            <a:ext cx="3235267" cy="4485652"/>
          </a:xfrm>
          <a:prstGeom prst="rect">
            <a:avLst/>
          </a:prstGeom>
        </p:spPr>
      </p:pic>
      <p:pic>
        <p:nvPicPr>
          <p:cNvPr id="17" name="Picture 16">
            <a:extLst>
              <a:ext uri="{FF2B5EF4-FFF2-40B4-BE49-F238E27FC236}">
                <a16:creationId xmlns:a16="http://schemas.microsoft.com/office/drawing/2014/main" id="{D5FEE34B-3112-4D34-80AC-600E4AEC703D}"/>
              </a:ext>
            </a:extLst>
          </p:cNvPr>
          <p:cNvPicPr>
            <a:picLocks noChangeAspect="1"/>
          </p:cNvPicPr>
          <p:nvPr/>
        </p:nvPicPr>
        <p:blipFill>
          <a:blip r:embed="rId4"/>
          <a:stretch>
            <a:fillRect/>
          </a:stretch>
        </p:blipFill>
        <p:spPr>
          <a:xfrm>
            <a:off x="0" y="5229733"/>
            <a:ext cx="3517779" cy="4485652"/>
          </a:xfrm>
          <a:prstGeom prst="rect">
            <a:avLst/>
          </a:prstGeom>
        </p:spPr>
      </p:pic>
      <p:pic>
        <p:nvPicPr>
          <p:cNvPr id="13" name="Picture 12">
            <a:extLst>
              <a:ext uri="{FF2B5EF4-FFF2-40B4-BE49-F238E27FC236}">
                <a16:creationId xmlns:a16="http://schemas.microsoft.com/office/drawing/2014/main" id="{8D6BCED0-A0B5-4094-B8B3-58C76F2D5F33}"/>
              </a:ext>
            </a:extLst>
          </p:cNvPr>
          <p:cNvPicPr>
            <a:picLocks noChangeAspect="1"/>
          </p:cNvPicPr>
          <p:nvPr/>
        </p:nvPicPr>
        <p:blipFill>
          <a:blip r:embed="rId5"/>
          <a:stretch>
            <a:fillRect/>
          </a:stretch>
        </p:blipFill>
        <p:spPr>
          <a:xfrm>
            <a:off x="3428247" y="942831"/>
            <a:ext cx="3282023" cy="4284010"/>
          </a:xfrm>
          <a:prstGeom prst="rect">
            <a:avLst/>
          </a:prstGeom>
        </p:spPr>
      </p:pic>
      <p:pic>
        <p:nvPicPr>
          <p:cNvPr id="6" name="Picture 5">
            <a:extLst>
              <a:ext uri="{FF2B5EF4-FFF2-40B4-BE49-F238E27FC236}">
                <a16:creationId xmlns:a16="http://schemas.microsoft.com/office/drawing/2014/main" id="{3568BBC3-346E-485C-9AFB-F14DC1A70C95}"/>
              </a:ext>
            </a:extLst>
          </p:cNvPr>
          <p:cNvPicPr>
            <a:picLocks noChangeAspect="1"/>
          </p:cNvPicPr>
          <p:nvPr/>
        </p:nvPicPr>
        <p:blipFill>
          <a:blip r:embed="rId6"/>
          <a:stretch>
            <a:fillRect/>
          </a:stretch>
        </p:blipFill>
        <p:spPr>
          <a:xfrm>
            <a:off x="233844" y="867169"/>
            <a:ext cx="3222348" cy="4362564"/>
          </a:xfrm>
          <a:prstGeom prst="rect">
            <a:avLst/>
          </a:prstGeom>
        </p:spPr>
      </p:pic>
      <p:sp>
        <p:nvSpPr>
          <p:cNvPr id="29" name="TextBox 28"/>
          <p:cNvSpPr txBox="1"/>
          <p:nvPr/>
        </p:nvSpPr>
        <p:spPr>
          <a:xfrm>
            <a:off x="6254146" y="-34360"/>
            <a:ext cx="394660" cy="646331"/>
          </a:xfrm>
          <a:prstGeom prst="rect">
            <a:avLst/>
          </a:prstGeom>
          <a:noFill/>
        </p:spPr>
        <p:txBody>
          <a:bodyPr wrap="none" rtlCol="0">
            <a:spAutoFit/>
          </a:bodyPr>
          <a:lstStyle/>
          <a:p>
            <a:r>
              <a:rPr lang="en-US" sz="3600" dirty="0">
                <a:latin typeface="Corbel" panose="020B0503020204020204" pitchFamily="34" charset="0"/>
              </a:rPr>
              <a:t>3</a:t>
            </a:r>
          </a:p>
        </p:txBody>
      </p:sp>
      <p:sp>
        <p:nvSpPr>
          <p:cNvPr id="30" name="TextBox 29"/>
          <p:cNvSpPr txBox="1"/>
          <p:nvPr/>
        </p:nvSpPr>
        <p:spPr>
          <a:xfrm>
            <a:off x="250138" y="141691"/>
            <a:ext cx="1935145"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Issue # 2</a:t>
            </a:r>
          </a:p>
        </p:txBody>
      </p:sp>
      <p:sp>
        <p:nvSpPr>
          <p:cNvPr id="42" name="Frame 41"/>
          <p:cNvSpPr/>
          <p:nvPr/>
        </p:nvSpPr>
        <p:spPr>
          <a:xfrm>
            <a:off x="0" y="0"/>
            <a:ext cx="6858000" cy="9906000"/>
          </a:xfrm>
          <a:prstGeom prst="frame">
            <a:avLst>
              <a:gd name="adj1" fmla="val 188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2329312" y="307456"/>
            <a:ext cx="7964235" cy="584775"/>
          </a:xfrm>
          <a:prstGeom prst="rect">
            <a:avLst/>
          </a:prstGeom>
          <a:noFill/>
        </p:spPr>
        <p:txBody>
          <a:bodyPr wrap="square" rtlCol="0">
            <a:spAutoFit/>
          </a:bodyPr>
          <a:lstStyle/>
          <a:p>
            <a:pPr algn="ctr"/>
            <a:r>
              <a:rPr lang="en-US" sz="3200" b="1" dirty="0">
                <a:solidFill>
                  <a:schemeClr val="accent1"/>
                </a:solidFill>
                <a:latin typeface="KG WhY YoU GoTtA Be So MeAn" panose="02000506000000020004" pitchFamily="2" charset="0"/>
              </a:rPr>
              <a:t>Grade 1 Writing</a:t>
            </a:r>
          </a:p>
        </p:txBody>
      </p:sp>
      <p:pic>
        <p:nvPicPr>
          <p:cNvPr id="3" name="Picture 2">
            <a:extLst>
              <a:ext uri="{FF2B5EF4-FFF2-40B4-BE49-F238E27FC236}">
                <a16:creationId xmlns:a16="http://schemas.microsoft.com/office/drawing/2014/main" id="{3771003B-5FF2-4F91-896C-DB5F3BC27347}"/>
              </a:ext>
            </a:extLst>
          </p:cNvPr>
          <p:cNvPicPr>
            <a:picLocks noChangeAspect="1"/>
          </p:cNvPicPr>
          <p:nvPr/>
        </p:nvPicPr>
        <p:blipFill>
          <a:blip r:embed="rId7"/>
          <a:stretch>
            <a:fillRect/>
          </a:stretch>
        </p:blipFill>
        <p:spPr>
          <a:xfrm>
            <a:off x="535113" y="5714198"/>
            <a:ext cx="2493421" cy="3157086"/>
          </a:xfrm>
          <a:prstGeom prst="rect">
            <a:avLst/>
          </a:prstGeom>
        </p:spPr>
      </p:pic>
      <p:pic>
        <p:nvPicPr>
          <p:cNvPr id="7" name="Picture 6">
            <a:extLst>
              <a:ext uri="{FF2B5EF4-FFF2-40B4-BE49-F238E27FC236}">
                <a16:creationId xmlns:a16="http://schemas.microsoft.com/office/drawing/2014/main" id="{02E16411-B360-48F9-9FDB-6E3480E9B3E1}"/>
              </a:ext>
            </a:extLst>
          </p:cNvPr>
          <p:cNvPicPr>
            <a:picLocks noChangeAspect="1"/>
          </p:cNvPicPr>
          <p:nvPr/>
        </p:nvPicPr>
        <p:blipFill>
          <a:blip r:embed="rId8"/>
          <a:stretch>
            <a:fillRect/>
          </a:stretch>
        </p:blipFill>
        <p:spPr>
          <a:xfrm>
            <a:off x="3870474" y="5714198"/>
            <a:ext cx="2493421" cy="3105964"/>
          </a:xfrm>
          <a:prstGeom prst="rect">
            <a:avLst/>
          </a:prstGeom>
        </p:spPr>
      </p:pic>
      <p:pic>
        <p:nvPicPr>
          <p:cNvPr id="9" name="Picture 8">
            <a:extLst>
              <a:ext uri="{FF2B5EF4-FFF2-40B4-BE49-F238E27FC236}">
                <a16:creationId xmlns:a16="http://schemas.microsoft.com/office/drawing/2014/main" id="{F68BE6AB-6CE2-42DA-ACD4-F287AE718FBD}"/>
              </a:ext>
            </a:extLst>
          </p:cNvPr>
          <p:cNvPicPr>
            <a:picLocks noChangeAspect="1"/>
          </p:cNvPicPr>
          <p:nvPr/>
        </p:nvPicPr>
        <p:blipFill>
          <a:blip r:embed="rId9"/>
          <a:stretch>
            <a:fillRect/>
          </a:stretch>
        </p:blipFill>
        <p:spPr>
          <a:xfrm>
            <a:off x="623572" y="1319888"/>
            <a:ext cx="2486954" cy="3425380"/>
          </a:xfrm>
          <a:prstGeom prst="rect">
            <a:avLst/>
          </a:prstGeom>
        </p:spPr>
      </p:pic>
      <p:pic>
        <p:nvPicPr>
          <p:cNvPr id="11" name="Picture 10">
            <a:extLst>
              <a:ext uri="{FF2B5EF4-FFF2-40B4-BE49-F238E27FC236}">
                <a16:creationId xmlns:a16="http://schemas.microsoft.com/office/drawing/2014/main" id="{F2C6C89A-02E6-40EA-82D5-9596A58805F1}"/>
              </a:ext>
            </a:extLst>
          </p:cNvPr>
          <p:cNvPicPr>
            <a:picLocks noChangeAspect="1"/>
          </p:cNvPicPr>
          <p:nvPr/>
        </p:nvPicPr>
        <p:blipFill>
          <a:blip r:embed="rId10"/>
          <a:stretch>
            <a:fillRect/>
          </a:stretch>
        </p:blipFill>
        <p:spPr>
          <a:xfrm>
            <a:off x="3845920" y="1360410"/>
            <a:ext cx="2408226" cy="3400731"/>
          </a:xfrm>
          <a:prstGeom prst="rect">
            <a:avLst/>
          </a:prstGeom>
        </p:spPr>
      </p:pic>
      <p:sp>
        <p:nvSpPr>
          <p:cNvPr id="28" name="TextBox 27"/>
          <p:cNvSpPr txBox="1"/>
          <p:nvPr/>
        </p:nvSpPr>
        <p:spPr>
          <a:xfrm>
            <a:off x="671436" y="4114810"/>
            <a:ext cx="1528945" cy="646331"/>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dirty="0" err="1"/>
              <a:t>Saqer</a:t>
            </a:r>
            <a:r>
              <a:rPr lang="en-US" dirty="0"/>
              <a:t> Al </a:t>
            </a:r>
            <a:r>
              <a:rPr lang="en-US" dirty="0" err="1"/>
              <a:t>enezi</a:t>
            </a:r>
            <a:endParaRPr lang="en-US" dirty="0"/>
          </a:p>
          <a:p>
            <a:r>
              <a:rPr lang="en-US" dirty="0"/>
              <a:t>Gr 1A</a:t>
            </a:r>
          </a:p>
        </p:txBody>
      </p:sp>
      <p:sp>
        <p:nvSpPr>
          <p:cNvPr id="31" name="TextBox 30">
            <a:extLst>
              <a:ext uri="{FF2B5EF4-FFF2-40B4-BE49-F238E27FC236}">
                <a16:creationId xmlns:a16="http://schemas.microsoft.com/office/drawing/2014/main" id="{E73C05AC-C511-4361-992A-EEB4D5C67F61}"/>
              </a:ext>
            </a:extLst>
          </p:cNvPr>
          <p:cNvSpPr txBox="1"/>
          <p:nvPr/>
        </p:nvSpPr>
        <p:spPr>
          <a:xfrm>
            <a:off x="3934073" y="4093153"/>
            <a:ext cx="1700850" cy="646331"/>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dirty="0"/>
              <a:t>Mariam Y. Al Ali</a:t>
            </a:r>
          </a:p>
          <a:p>
            <a:r>
              <a:rPr lang="en-US" dirty="0"/>
              <a:t>Gr 1B</a:t>
            </a:r>
          </a:p>
        </p:txBody>
      </p:sp>
      <p:sp>
        <p:nvSpPr>
          <p:cNvPr id="32" name="TextBox 31">
            <a:extLst>
              <a:ext uri="{FF2B5EF4-FFF2-40B4-BE49-F238E27FC236}">
                <a16:creationId xmlns:a16="http://schemas.microsoft.com/office/drawing/2014/main" id="{E2AD9540-736A-44C0-B7D1-4D3A046F3208}"/>
              </a:ext>
            </a:extLst>
          </p:cNvPr>
          <p:cNvSpPr txBox="1"/>
          <p:nvPr/>
        </p:nvSpPr>
        <p:spPr>
          <a:xfrm>
            <a:off x="621833" y="8784666"/>
            <a:ext cx="2401363" cy="646331"/>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dirty="0"/>
              <a:t>Mansour Abdulrahman</a:t>
            </a:r>
          </a:p>
          <a:p>
            <a:r>
              <a:rPr lang="en-US" dirty="0"/>
              <a:t>Gr 1D</a:t>
            </a:r>
          </a:p>
        </p:txBody>
      </p:sp>
      <p:sp>
        <p:nvSpPr>
          <p:cNvPr id="33" name="TextBox 32">
            <a:extLst>
              <a:ext uri="{FF2B5EF4-FFF2-40B4-BE49-F238E27FC236}">
                <a16:creationId xmlns:a16="http://schemas.microsoft.com/office/drawing/2014/main" id="{EDB6FDB0-C55A-4C8C-BFA8-8F03A9C55C52}"/>
              </a:ext>
            </a:extLst>
          </p:cNvPr>
          <p:cNvSpPr txBox="1"/>
          <p:nvPr/>
        </p:nvSpPr>
        <p:spPr>
          <a:xfrm>
            <a:off x="3883826" y="8784666"/>
            <a:ext cx="744114" cy="646331"/>
          </a:xfrm>
          <a:prstGeom prst="rect">
            <a:avLst/>
          </a:prstGeom>
          <a:noFill/>
        </p:spPr>
        <p:txBody>
          <a:bodyPr wrap="none" rtlCol="0">
            <a:spAutoFit/>
          </a:bodyPr>
          <a:lstStyle>
            <a:defPPr>
              <a:defRPr lang="en-US"/>
            </a:defPPr>
            <a:lvl1pPr>
              <a:defRPr b="1">
                <a:solidFill>
                  <a:srgbClr val="0070C0"/>
                </a:solidFill>
                <a:latin typeface="KG Miss Kindergarten" panose="02000000000000000000" pitchFamily="2" charset="0"/>
              </a:defRPr>
            </a:lvl1pPr>
          </a:lstStyle>
          <a:p>
            <a:r>
              <a:rPr lang="en-US" dirty="0"/>
              <a:t>Nadia</a:t>
            </a:r>
          </a:p>
          <a:p>
            <a:r>
              <a:rPr lang="en-US" dirty="0"/>
              <a:t>Gr 1E</a:t>
            </a:r>
          </a:p>
        </p:txBody>
      </p:sp>
    </p:spTree>
    <p:extLst>
      <p:ext uri="{BB962C8B-B14F-4D97-AF65-F5344CB8AC3E}">
        <p14:creationId xmlns:p14="http://schemas.microsoft.com/office/powerpoint/2010/main" val="21750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ame 30"/>
          <p:cNvSpPr/>
          <p:nvPr/>
        </p:nvSpPr>
        <p:spPr>
          <a:xfrm>
            <a:off x="0" y="0"/>
            <a:ext cx="6858000" cy="9906000"/>
          </a:xfrm>
          <a:prstGeom prst="frame">
            <a:avLst>
              <a:gd name="adj1" fmla="val 1883"/>
            </a:avLst>
          </a:prstGeom>
          <a:solidFill>
            <a:srgbClr val="E45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401671" y="183658"/>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9" name="TextBox 18"/>
          <p:cNvSpPr txBox="1"/>
          <p:nvPr/>
        </p:nvSpPr>
        <p:spPr>
          <a:xfrm>
            <a:off x="401671" y="472888"/>
            <a:ext cx="4852307" cy="584775"/>
          </a:xfrm>
          <a:prstGeom prst="rect">
            <a:avLst/>
          </a:prstGeom>
          <a:noFill/>
        </p:spPr>
        <p:txBody>
          <a:bodyPr wrap="square" rtlCol="0">
            <a:spAutoFit/>
          </a:bodyPr>
          <a:lstStyle/>
          <a:p>
            <a:r>
              <a:rPr lang="en-US" sz="3200" b="1" dirty="0">
                <a:solidFill>
                  <a:srgbClr val="00B050"/>
                </a:solidFill>
                <a:latin typeface="KG WhY YoU GoTtA Be So MeAn" panose="02000506000000020004" pitchFamily="2" charset="0"/>
              </a:rPr>
              <a:t>Grade 3 Writing  </a:t>
            </a:r>
          </a:p>
        </p:txBody>
      </p:sp>
      <p:sp>
        <p:nvSpPr>
          <p:cNvPr id="14" name="TextBox 13">
            <a:extLst>
              <a:ext uri="{FF2B5EF4-FFF2-40B4-BE49-F238E27FC236}">
                <a16:creationId xmlns:a16="http://schemas.microsoft.com/office/drawing/2014/main" id="{7E8F2B46-420A-40BB-AF28-358E769B1A0F}"/>
              </a:ext>
            </a:extLst>
          </p:cNvPr>
          <p:cNvSpPr txBox="1"/>
          <p:nvPr/>
        </p:nvSpPr>
        <p:spPr>
          <a:xfrm>
            <a:off x="6075644" y="21036"/>
            <a:ext cx="423514" cy="646331"/>
          </a:xfrm>
          <a:prstGeom prst="rect">
            <a:avLst/>
          </a:prstGeom>
          <a:noFill/>
        </p:spPr>
        <p:txBody>
          <a:bodyPr wrap="none" rtlCol="0">
            <a:spAutoFit/>
          </a:bodyPr>
          <a:lstStyle/>
          <a:p>
            <a:r>
              <a:rPr lang="en-US" sz="3600">
                <a:latin typeface="Corbel" panose="020B0503020204020204" pitchFamily="34" charset="0"/>
              </a:rPr>
              <a:t>4</a:t>
            </a:r>
          </a:p>
        </p:txBody>
      </p:sp>
      <p:sp>
        <p:nvSpPr>
          <p:cNvPr id="3" name="TextBox 2">
            <a:extLst>
              <a:ext uri="{FF2B5EF4-FFF2-40B4-BE49-F238E27FC236}">
                <a16:creationId xmlns:a16="http://schemas.microsoft.com/office/drawing/2014/main" id="{459C92A2-9C75-40F0-B14A-1EAE51FAB40F}"/>
              </a:ext>
            </a:extLst>
          </p:cNvPr>
          <p:cNvSpPr txBox="1"/>
          <p:nvPr/>
        </p:nvSpPr>
        <p:spPr>
          <a:xfrm>
            <a:off x="349270" y="4516704"/>
            <a:ext cx="2344782" cy="708527"/>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nSpc>
                <a:spcPct val="107000"/>
              </a:lnSpc>
              <a:spcAft>
                <a:spcPts val="800"/>
              </a:spcAft>
            </a:pPr>
            <a:r>
              <a:rPr lang="en-US" sz="1600" dirty="0" err="1">
                <a:effectLst/>
                <a:latin typeface="Arial" panose="020B0604020202020204" pitchFamily="34" charset="0"/>
                <a:ea typeface="Arial" panose="020B0604020202020204" pitchFamily="34" charset="0"/>
                <a:cs typeface="Times New Roman" panose="02020603050405020304" pitchFamily="18" charset="0"/>
              </a:rPr>
              <a:t>Fatemah</a:t>
            </a:r>
            <a:r>
              <a:rPr lang="en-US" sz="1600" dirty="0">
                <a:effectLst/>
                <a:latin typeface="Arial" panose="020B0604020202020204" pitchFamily="34" charset="0"/>
                <a:ea typeface="Arial" panose="020B0604020202020204" pitchFamily="34" charset="0"/>
                <a:cs typeface="Times New Roman" panose="02020603050405020304" pitchFamily="18" charset="0"/>
              </a:rPr>
              <a:t> Al Zahra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Grade 3B</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E19D609-7209-4FCC-BC5F-7762D378AE49}"/>
              </a:ext>
            </a:extLst>
          </p:cNvPr>
          <p:cNvSpPr txBox="1"/>
          <p:nvPr/>
        </p:nvSpPr>
        <p:spPr>
          <a:xfrm>
            <a:off x="401671" y="1716704"/>
            <a:ext cx="6031063" cy="2995628"/>
          </a:xfrm>
          <a:prstGeom prst="rect">
            <a:avLst/>
          </a:prstGeom>
          <a:noFill/>
        </p:spPr>
        <p:txBody>
          <a:bodyPr wrap="square">
            <a:spAutoFit/>
          </a:bodyPr>
          <a:lstStyle>
            <a:defPPr>
              <a:defRPr lang="en-US"/>
            </a:defPPr>
            <a:lvl1pP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rtl="1">
              <a:lnSpc>
                <a:spcPct val="115000"/>
              </a:lnSpc>
              <a:spcAft>
                <a:spcPts val="1000"/>
              </a:spcAft>
            </a:pPr>
            <a:r>
              <a:rPr lang="en-GB" dirty="0">
                <a:solidFill>
                  <a:srgbClr val="00B050"/>
                </a:solidFill>
                <a:latin typeface="Arial" panose="020B0604020202020204" pitchFamily="34" charset="0"/>
              </a:rPr>
              <a:t>A Weekend with My Family  </a:t>
            </a:r>
          </a:p>
          <a:p>
            <a:pPr algn="just" rtl="1">
              <a:lnSpc>
                <a:spcPct val="115000"/>
              </a:lnSpc>
              <a:spcAft>
                <a:spcPts val="1000"/>
              </a:spcAft>
            </a:pPr>
            <a:r>
              <a:rPr lang="en-GB" sz="1400" b="0" dirty="0">
                <a:solidFill>
                  <a:schemeClr val="tx1"/>
                </a:solidFill>
                <a:latin typeface="Arial" panose="020B0604020202020204" pitchFamily="34" charset="0"/>
              </a:rPr>
              <a:t>Last weekend, my family and I went to my grandparents’ house to celebrate my cousin’s birthday. First, we decorated the house and put balloons everywhere in the party place. Next, we ate some delicious lunch. Then, we played with our cousins in the playground. After that, we started the party. We put on excellent music and danced and then it was time to blow out the candles. We wished happy birthday to my cousin and gave her the gifts. She was happy, and she thanked all the family for the lovely party. We ate cake and other delicious treats. Finally, we went back home. It was entertaining and genuinely nice to meet all my family on the special occasion. </a:t>
            </a:r>
          </a:p>
        </p:txBody>
      </p:sp>
      <p:sp>
        <p:nvSpPr>
          <p:cNvPr id="23" name="TextBox 22">
            <a:extLst>
              <a:ext uri="{FF2B5EF4-FFF2-40B4-BE49-F238E27FC236}">
                <a16:creationId xmlns:a16="http://schemas.microsoft.com/office/drawing/2014/main" id="{50A33258-22E0-4F2D-9003-A32E81D48AD6}"/>
              </a:ext>
            </a:extLst>
          </p:cNvPr>
          <p:cNvSpPr txBox="1"/>
          <p:nvPr/>
        </p:nvSpPr>
        <p:spPr>
          <a:xfrm>
            <a:off x="261302" y="5910608"/>
            <a:ext cx="6264264" cy="2653419"/>
          </a:xfrm>
          <a:prstGeom prst="rect">
            <a:avLst/>
          </a:prstGeom>
          <a:noFill/>
        </p:spPr>
        <p:txBody>
          <a:bodyPr wrap="square" rtlCol="0">
            <a:spAutoFit/>
          </a:bodyPr>
          <a:lstStyle/>
          <a:p>
            <a:pPr algn="just">
              <a:lnSpc>
                <a:spcPct val="107000"/>
              </a:lnSpc>
              <a:spcAft>
                <a:spcPts val="800"/>
              </a:spcAft>
            </a:pPr>
            <a:r>
              <a:rPr lang="en-GB" b="1" dirty="0">
                <a:solidFill>
                  <a:srgbClr val="00B050"/>
                </a:solidFill>
                <a:effectLst/>
                <a:latin typeface="Arial" panose="020B0604020202020204" pitchFamily="34" charset="0"/>
                <a:ea typeface="Arial" panose="020B0604020202020204" pitchFamily="34" charset="0"/>
                <a:cs typeface="Times New Roman" panose="02020603050405020304" pitchFamily="18" charset="0"/>
              </a:rPr>
              <a:t>My Happy Weekend </a:t>
            </a:r>
          </a:p>
          <a:p>
            <a:pPr algn="just">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Last Friday, I went to </a:t>
            </a:r>
            <a:r>
              <a:rPr lang="en-GB" sz="1400" dirty="0" err="1">
                <a:effectLst/>
                <a:latin typeface="Arial" panose="020B0604020202020204" pitchFamily="34" charset="0"/>
                <a:ea typeface="Arial" panose="020B0604020202020204" pitchFamily="34" charset="0"/>
                <a:cs typeface="Times New Roman" panose="02020603050405020304" pitchFamily="18" charset="0"/>
              </a:rPr>
              <a:t>Hawally</a:t>
            </a:r>
            <a:r>
              <a:rPr lang="en-GB" sz="1400" dirty="0">
                <a:effectLst/>
                <a:latin typeface="Arial" panose="020B0604020202020204" pitchFamily="34" charset="0"/>
                <a:ea typeface="Arial" panose="020B0604020202020204" pitchFamily="34" charset="0"/>
                <a:cs typeface="Times New Roman" panose="02020603050405020304" pitchFamily="18" charset="0"/>
              </a:rPr>
              <a:t> Park with my family to have some fun. First, we bought tickets for the games. Next, we went for the first game, which was the swinging ship. I was thrilled. Then, we rode the spinning wheel. The ride was so big and interesting. We enjoyed watching the city from the top. It was an awesome experience. After that, we had dinner, which was pizza and pasta with orange juice. The food was delicious. Finally, we went to the bookshop to buy some books. Finally, we went back home by car. I enjoyed my time there, and I hope to go there soon. </a:t>
            </a:r>
          </a:p>
          <a:p>
            <a:pPr algn="just"/>
            <a:endParaRPr lang="en-GB"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48E2DEE-B8F0-4E43-B501-D7446D8C5317}"/>
              </a:ext>
            </a:extLst>
          </p:cNvPr>
          <p:cNvSpPr txBox="1"/>
          <p:nvPr/>
        </p:nvSpPr>
        <p:spPr>
          <a:xfrm>
            <a:off x="261302" y="8369499"/>
            <a:ext cx="3487782" cy="708527"/>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a:lnSpc>
                <a:spcPct val="107000"/>
              </a:lnSpc>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Jaber Mohammed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Grade 3C</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1CE7F7D-D33D-4E34-B70E-594FA6515B0B}"/>
              </a:ext>
            </a:extLst>
          </p:cNvPr>
          <p:cNvPicPr>
            <a:picLocks noChangeAspect="1"/>
          </p:cNvPicPr>
          <p:nvPr/>
        </p:nvPicPr>
        <p:blipFill>
          <a:blip r:embed="rId3"/>
          <a:stretch>
            <a:fillRect/>
          </a:stretch>
        </p:blipFill>
        <p:spPr>
          <a:xfrm>
            <a:off x="2694052" y="4637144"/>
            <a:ext cx="3259762" cy="1540979"/>
          </a:xfrm>
          <a:prstGeom prst="rect">
            <a:avLst/>
          </a:prstGeom>
        </p:spPr>
      </p:pic>
      <p:pic>
        <p:nvPicPr>
          <p:cNvPr id="26" name="Picture 25">
            <a:extLst>
              <a:ext uri="{FF2B5EF4-FFF2-40B4-BE49-F238E27FC236}">
                <a16:creationId xmlns:a16="http://schemas.microsoft.com/office/drawing/2014/main" id="{82C91935-598E-489E-ADA5-C0CF2E6200FF}"/>
              </a:ext>
            </a:extLst>
          </p:cNvPr>
          <p:cNvPicPr>
            <a:picLocks noChangeAspect="1"/>
          </p:cNvPicPr>
          <p:nvPr/>
        </p:nvPicPr>
        <p:blipFill>
          <a:blip r:embed="rId4"/>
          <a:stretch>
            <a:fillRect/>
          </a:stretch>
        </p:blipFill>
        <p:spPr>
          <a:xfrm>
            <a:off x="232704" y="1181311"/>
            <a:ext cx="6321460" cy="330212"/>
          </a:xfrm>
          <a:prstGeom prst="rect">
            <a:avLst/>
          </a:prstGeom>
        </p:spPr>
      </p:pic>
      <p:pic>
        <p:nvPicPr>
          <p:cNvPr id="27" name="Picture 26">
            <a:extLst>
              <a:ext uri="{FF2B5EF4-FFF2-40B4-BE49-F238E27FC236}">
                <a16:creationId xmlns:a16="http://schemas.microsoft.com/office/drawing/2014/main" id="{060B9D33-43C4-4E2B-A0BF-EDD13B7CAB83}"/>
              </a:ext>
            </a:extLst>
          </p:cNvPr>
          <p:cNvPicPr>
            <a:picLocks noChangeAspect="1"/>
          </p:cNvPicPr>
          <p:nvPr/>
        </p:nvPicPr>
        <p:blipFill>
          <a:blip r:embed="rId4"/>
          <a:stretch>
            <a:fillRect/>
          </a:stretch>
        </p:blipFill>
        <p:spPr>
          <a:xfrm>
            <a:off x="268270" y="9185288"/>
            <a:ext cx="6321460" cy="330212"/>
          </a:xfrm>
          <a:prstGeom prst="rect">
            <a:avLst/>
          </a:prstGeom>
        </p:spPr>
      </p:pic>
    </p:spTree>
    <p:extLst>
      <p:ext uri="{BB962C8B-B14F-4D97-AF65-F5344CB8AC3E}">
        <p14:creationId xmlns:p14="http://schemas.microsoft.com/office/powerpoint/2010/main" val="397978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F82149-837A-4AF4-B692-DC6F26EA0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561" y="4493067"/>
            <a:ext cx="5353158" cy="2086608"/>
          </a:xfrm>
          <a:prstGeom prst="rect">
            <a:avLst/>
          </a:prstGeom>
        </p:spPr>
      </p:pic>
      <p:sp>
        <p:nvSpPr>
          <p:cNvPr id="31" name="Frame 30"/>
          <p:cNvSpPr/>
          <p:nvPr/>
        </p:nvSpPr>
        <p:spPr>
          <a:xfrm>
            <a:off x="0" y="0"/>
            <a:ext cx="6858000" cy="9906000"/>
          </a:xfrm>
          <a:prstGeom prst="frame">
            <a:avLst>
              <a:gd name="adj1" fmla="val 1883"/>
            </a:avLst>
          </a:prstGeom>
          <a:solidFill>
            <a:srgbClr val="E45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239672" y="223432"/>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4" name="TextBox 13">
            <a:extLst>
              <a:ext uri="{FF2B5EF4-FFF2-40B4-BE49-F238E27FC236}">
                <a16:creationId xmlns:a16="http://schemas.microsoft.com/office/drawing/2014/main" id="{23CDB8A8-AA5B-4838-A869-2B8258C64727}"/>
              </a:ext>
            </a:extLst>
          </p:cNvPr>
          <p:cNvSpPr txBox="1"/>
          <p:nvPr/>
        </p:nvSpPr>
        <p:spPr>
          <a:xfrm>
            <a:off x="6149887" y="44140"/>
            <a:ext cx="405880" cy="646331"/>
          </a:xfrm>
          <a:prstGeom prst="rect">
            <a:avLst/>
          </a:prstGeom>
          <a:noFill/>
        </p:spPr>
        <p:txBody>
          <a:bodyPr wrap="none" rtlCol="0">
            <a:spAutoFit/>
          </a:bodyPr>
          <a:lstStyle/>
          <a:p>
            <a:r>
              <a:rPr lang="en-US" sz="3600">
                <a:latin typeface="Corbel" panose="020B0503020204020204" pitchFamily="34" charset="0"/>
              </a:rPr>
              <a:t>5</a:t>
            </a:r>
          </a:p>
        </p:txBody>
      </p:sp>
      <p:sp>
        <p:nvSpPr>
          <p:cNvPr id="8" name="TextBox 7">
            <a:extLst>
              <a:ext uri="{FF2B5EF4-FFF2-40B4-BE49-F238E27FC236}">
                <a16:creationId xmlns:a16="http://schemas.microsoft.com/office/drawing/2014/main" id="{33224F1C-43F5-4898-9038-9D096B8ECD3A}"/>
              </a:ext>
            </a:extLst>
          </p:cNvPr>
          <p:cNvSpPr txBox="1"/>
          <p:nvPr/>
        </p:nvSpPr>
        <p:spPr>
          <a:xfrm>
            <a:off x="294258" y="1388961"/>
            <a:ext cx="6266873" cy="2708434"/>
          </a:xfrm>
          <a:prstGeom prst="rect">
            <a:avLst/>
          </a:prstGeom>
          <a:noFill/>
        </p:spPr>
        <p:txBody>
          <a:bodyPr wrap="square" rtlCol="0">
            <a:spAutoFit/>
          </a:bodyPr>
          <a:lstStyle/>
          <a:p>
            <a:pPr algn="just"/>
            <a:r>
              <a:rPr lang="en-GB" sz="1600" b="1" dirty="0">
                <a:solidFill>
                  <a:srgbClr val="C00000"/>
                </a:solidFill>
                <a:latin typeface="Arial" panose="020B0604020202020204" pitchFamily="34" charset="0"/>
                <a:cs typeface="Arial" panose="020B0604020202020204" pitchFamily="34" charset="0"/>
              </a:rPr>
              <a:t>A Day at The Zoo </a:t>
            </a:r>
          </a:p>
          <a:p>
            <a:pPr algn="just"/>
            <a:r>
              <a:rPr lang="en-GB" sz="1400" dirty="0">
                <a:latin typeface="Arial" panose="020B0604020202020204" pitchFamily="34" charset="0"/>
                <a:cs typeface="Arial" panose="020B0604020202020204" pitchFamily="34" charset="0"/>
              </a:rPr>
              <a:t>One day, my friends and I went on a field trip to the zoo. We saw all kinds of animals – Lemurs, Zebras, Cheetahs, Seals and more. My BFFs were having such an exciting time! Suddenly the elephants broke out of the cage. My friends and I made a plan. We saw a trampoline from the kids' corner and used it to jump on their backs to calm and shush them, but it did not work. They were still rampaging. </a:t>
            </a:r>
          </a:p>
          <a:p>
            <a:pPr algn="just"/>
            <a:r>
              <a:rPr lang="en-GB" sz="1400" dirty="0">
                <a:latin typeface="Arial" panose="020B0604020202020204" pitchFamily="34" charset="0"/>
                <a:cs typeface="Arial" panose="020B0604020202020204" pitchFamily="34" charset="0"/>
              </a:rPr>
              <a:t>Suddenly, I saw a baby elephant all alone, and I realized that is why the elephants were rampaging. They had lost their baby, and they were looking for it. I told my BFFs, and they calmly put the baby elephant back into the cage. Next, the elephants went in too. The zookeeper gave us free tickets to the zoo movie theatre, and that is how we saved the day for everyone. </a:t>
            </a:r>
          </a:p>
        </p:txBody>
      </p:sp>
      <p:sp>
        <p:nvSpPr>
          <p:cNvPr id="9" name="TextBox 8">
            <a:extLst>
              <a:ext uri="{FF2B5EF4-FFF2-40B4-BE49-F238E27FC236}">
                <a16:creationId xmlns:a16="http://schemas.microsoft.com/office/drawing/2014/main" id="{BEA78CEF-B7E5-4679-9D22-809CCF066B07}"/>
              </a:ext>
            </a:extLst>
          </p:cNvPr>
          <p:cNvSpPr txBox="1"/>
          <p:nvPr/>
        </p:nvSpPr>
        <p:spPr>
          <a:xfrm>
            <a:off x="294259" y="4345198"/>
            <a:ext cx="3487782" cy="708527"/>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a:lnSpc>
                <a:spcPct val="107000"/>
              </a:lnSpc>
              <a:spcAft>
                <a:spcPts val="800"/>
              </a:spcAft>
            </a:pPr>
            <a:r>
              <a:rPr lang="en-US" sz="1600" dirty="0" err="1">
                <a:effectLst/>
                <a:latin typeface="Arial" panose="020B0604020202020204" pitchFamily="34" charset="0"/>
                <a:ea typeface="Arial" panose="020B0604020202020204" pitchFamily="34" charset="0"/>
                <a:cs typeface="Times New Roman" panose="02020603050405020304" pitchFamily="18" charset="0"/>
              </a:rPr>
              <a:t>Fatmah</a:t>
            </a:r>
            <a:r>
              <a:rPr lang="en-US" sz="1600" dirty="0">
                <a:effectLst/>
                <a:latin typeface="Arial" panose="020B0604020202020204" pitchFamily="34" charset="0"/>
                <a:ea typeface="Arial" panose="020B0604020202020204" pitchFamily="34" charset="0"/>
                <a:cs typeface="Times New Roman" panose="02020603050405020304" pitchFamily="18" charset="0"/>
              </a:rPr>
              <a:t> Wael </a:t>
            </a:r>
            <a:endParaRPr lang="en-ZA" sz="1600" dirty="0">
              <a:ea typeface="Arial" panose="020B0604020202020204" pitchFamily="34" charset="0"/>
              <a:cs typeface="Times New Roman" panose="02020603050405020304" pitchFamily="18" charset="0"/>
            </a:endParaRPr>
          </a:p>
          <a:p>
            <a:pPr algn="l">
              <a:lnSpc>
                <a:spcPct val="107000"/>
              </a:lnSpc>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Grade 3D</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62E513F-43AD-4631-9EE1-0721F270C5B9}"/>
              </a:ext>
            </a:extLst>
          </p:cNvPr>
          <p:cNvPicPr>
            <a:picLocks noChangeAspect="1"/>
          </p:cNvPicPr>
          <p:nvPr/>
        </p:nvPicPr>
        <p:blipFill>
          <a:blip r:embed="rId4"/>
          <a:stretch>
            <a:fillRect/>
          </a:stretch>
        </p:blipFill>
        <p:spPr>
          <a:xfrm>
            <a:off x="262242" y="786988"/>
            <a:ext cx="6321460" cy="330212"/>
          </a:xfrm>
          <a:prstGeom prst="rect">
            <a:avLst/>
          </a:prstGeom>
        </p:spPr>
      </p:pic>
      <p:sp>
        <p:nvSpPr>
          <p:cNvPr id="13" name="TextBox 12">
            <a:extLst>
              <a:ext uri="{FF2B5EF4-FFF2-40B4-BE49-F238E27FC236}">
                <a16:creationId xmlns:a16="http://schemas.microsoft.com/office/drawing/2014/main" id="{8F233C63-A153-42F6-9769-9599C9A92549}"/>
              </a:ext>
            </a:extLst>
          </p:cNvPr>
          <p:cNvSpPr txBox="1"/>
          <p:nvPr/>
        </p:nvSpPr>
        <p:spPr>
          <a:xfrm>
            <a:off x="319438" y="6861564"/>
            <a:ext cx="6264264" cy="2459648"/>
          </a:xfrm>
          <a:prstGeom prst="rect">
            <a:avLst/>
          </a:prstGeom>
          <a:noFill/>
        </p:spPr>
        <p:txBody>
          <a:bodyPr wrap="square" rtlCol="0">
            <a:spAutoFit/>
          </a:bodyPr>
          <a:lstStyle/>
          <a:p>
            <a:pPr algn="just">
              <a:lnSpc>
                <a:spcPct val="107000"/>
              </a:lnSpc>
              <a:spcAft>
                <a:spcPts val="80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Fantastic Movie Day </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Last weekend I went to the cinema at 360 Mall with my family to watch a Tom and Jerry movie. First, we booked the tickets from the cinema website. Next, we went to the mall to enter the theatre. Then, we bought popcorn, nachos, and juice. After that, the Tom and Jerry movie started, and we sat down to watch it. Finally, the movie was over, and we all felt happy because it was hilarious and full of adventures. </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It was a lovely movie day that we spent together. </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B447720-CAA3-40A4-81B1-9733D6DDE6D0}"/>
              </a:ext>
            </a:extLst>
          </p:cNvPr>
          <p:cNvSpPr txBox="1"/>
          <p:nvPr/>
        </p:nvSpPr>
        <p:spPr>
          <a:xfrm>
            <a:off x="4608936" y="8519952"/>
            <a:ext cx="3487782" cy="708527"/>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a:lnSpc>
                <a:spcPct val="107000"/>
              </a:lnSpc>
              <a:spcAft>
                <a:spcPts val="800"/>
              </a:spcAft>
            </a:pPr>
            <a:r>
              <a:rPr lang="en-US" sz="1600" dirty="0" err="1">
                <a:effectLst/>
                <a:latin typeface="Arial" panose="020B0604020202020204" pitchFamily="34" charset="0"/>
                <a:ea typeface="Arial" panose="020B0604020202020204" pitchFamily="34" charset="0"/>
                <a:cs typeface="Times New Roman" panose="02020603050405020304" pitchFamily="18" charset="0"/>
              </a:rPr>
              <a:t>Homoud</a:t>
            </a:r>
            <a:r>
              <a:rPr lang="en-US" sz="1600" dirty="0">
                <a:effectLst/>
                <a:latin typeface="Arial" panose="020B0604020202020204" pitchFamily="34" charset="0"/>
                <a:ea typeface="Arial" panose="020B0604020202020204" pitchFamily="34" charset="0"/>
                <a:cs typeface="Times New Roman" panose="02020603050405020304" pitchFamily="18" charset="0"/>
              </a:rPr>
              <a:t> Abdullah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Grade 3A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91E481B5-B31E-47B7-A90D-A13264480AC3}"/>
              </a:ext>
            </a:extLst>
          </p:cNvPr>
          <p:cNvPicPr>
            <a:picLocks noChangeAspect="1"/>
          </p:cNvPicPr>
          <p:nvPr/>
        </p:nvPicPr>
        <p:blipFill>
          <a:blip r:embed="rId4"/>
          <a:stretch>
            <a:fillRect/>
          </a:stretch>
        </p:blipFill>
        <p:spPr>
          <a:xfrm>
            <a:off x="239672" y="9156106"/>
            <a:ext cx="6321460" cy="330212"/>
          </a:xfrm>
          <a:prstGeom prst="rect">
            <a:avLst/>
          </a:prstGeom>
        </p:spPr>
      </p:pic>
    </p:spTree>
    <p:extLst>
      <p:ext uri="{BB962C8B-B14F-4D97-AF65-F5344CB8AC3E}">
        <p14:creationId xmlns:p14="http://schemas.microsoft.com/office/powerpoint/2010/main" val="278806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ame 17"/>
          <p:cNvSpPr/>
          <p:nvPr/>
        </p:nvSpPr>
        <p:spPr>
          <a:xfrm>
            <a:off x="0" y="0"/>
            <a:ext cx="6858000" cy="9906000"/>
          </a:xfrm>
          <a:prstGeom prst="frame">
            <a:avLst>
              <a:gd name="adj1" fmla="val 18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2940055" y="463226"/>
            <a:ext cx="4114800" cy="646331"/>
          </a:xfrm>
          <a:prstGeom prst="rect">
            <a:avLst/>
          </a:prstGeom>
        </p:spPr>
        <p:txBody>
          <a:bodyPr wrap="square" lIns="91440" tIns="45720" rIns="91440" bIns="45720" anchor="t">
            <a:spAutoFit/>
          </a:bodyPr>
          <a:lstStyle/>
          <a:p>
            <a:r>
              <a:rPr lang="en-US" sz="3600" b="1" dirty="0">
                <a:solidFill>
                  <a:schemeClr val="accent1"/>
                </a:solidFill>
                <a:latin typeface="KG Chasing Cars"/>
              </a:rPr>
              <a:t>Grade 5 Writing</a:t>
            </a:r>
          </a:p>
        </p:txBody>
      </p:sp>
      <p:sp>
        <p:nvSpPr>
          <p:cNvPr id="30" name="Frame 29"/>
          <p:cNvSpPr/>
          <p:nvPr/>
        </p:nvSpPr>
        <p:spPr>
          <a:xfrm>
            <a:off x="1" y="-1"/>
            <a:ext cx="6858000" cy="9906000"/>
          </a:xfrm>
          <a:prstGeom prst="frame">
            <a:avLst>
              <a:gd name="adj1" fmla="val 188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6077852" y="29599"/>
            <a:ext cx="426720" cy="646331"/>
          </a:xfrm>
          <a:prstGeom prst="rect">
            <a:avLst/>
          </a:prstGeom>
          <a:noFill/>
        </p:spPr>
        <p:txBody>
          <a:bodyPr wrap="none" rtlCol="0">
            <a:spAutoFit/>
          </a:bodyPr>
          <a:lstStyle/>
          <a:p>
            <a:r>
              <a:rPr lang="en-US" sz="3600" dirty="0">
                <a:latin typeface="Corbel" panose="020B0503020204020204" pitchFamily="34" charset="0"/>
              </a:rPr>
              <a:t>6</a:t>
            </a:r>
          </a:p>
        </p:txBody>
      </p:sp>
      <p:sp>
        <p:nvSpPr>
          <p:cNvPr id="50" name="TextBox 49"/>
          <p:cNvSpPr txBox="1"/>
          <p:nvPr/>
        </p:nvSpPr>
        <p:spPr>
          <a:xfrm>
            <a:off x="237013" y="239823"/>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7" name="TextBox 16">
            <a:extLst>
              <a:ext uri="{FF2B5EF4-FFF2-40B4-BE49-F238E27FC236}">
                <a16:creationId xmlns:a16="http://schemas.microsoft.com/office/drawing/2014/main" id="{A6004EC1-4417-4E1F-B105-2049FA5EF92F}"/>
              </a:ext>
            </a:extLst>
          </p:cNvPr>
          <p:cNvSpPr txBox="1"/>
          <p:nvPr/>
        </p:nvSpPr>
        <p:spPr>
          <a:xfrm>
            <a:off x="304411" y="9333699"/>
            <a:ext cx="5269671" cy="35137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ZA" sz="1600" dirty="0">
                <a:effectLst/>
                <a:latin typeface="Arial" panose="020B0604020202020204" pitchFamily="34" charset="0"/>
              </a:rPr>
              <a:t>Abdullah Issa </a:t>
            </a:r>
            <a:r>
              <a:rPr lang="en-US" sz="1600" dirty="0">
                <a:latin typeface="Arial" panose="020B0604020202020204" pitchFamily="34" charset="0"/>
                <a:ea typeface="Times New Roman" panose="02020603050405020304" pitchFamily="18" charset="0"/>
              </a:rPr>
              <a:t>Gr 5B-A</a:t>
            </a:r>
            <a:endParaRPr lang="en-ZA" sz="1600" dirty="0">
              <a:effectLst/>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7A116AF5-177B-4E62-B667-912E48709732}"/>
              </a:ext>
            </a:extLst>
          </p:cNvPr>
          <p:cNvSpPr txBox="1"/>
          <p:nvPr/>
        </p:nvSpPr>
        <p:spPr>
          <a:xfrm>
            <a:off x="304411" y="5378644"/>
            <a:ext cx="6255381" cy="4230453"/>
          </a:xfrm>
          <a:prstGeom prst="rect">
            <a:avLst/>
          </a:prstGeom>
          <a:noFill/>
        </p:spPr>
        <p:txBody>
          <a:bodyPr wrap="square" rtlCol="0">
            <a:spAutoFit/>
          </a:bodyPr>
          <a:lstStyle/>
          <a:p>
            <a:pPr algn="just">
              <a:lnSpc>
                <a:spcPct val="107000"/>
              </a:lnSpc>
              <a:spcAft>
                <a:spcPts val="800"/>
              </a:spcAft>
            </a:pPr>
            <a:r>
              <a:rPr lang="en-ZA" b="1" dirty="0">
                <a:solidFill>
                  <a:srgbClr val="7030A0"/>
                </a:solidFill>
                <a:effectLst/>
                <a:latin typeface="Arial" panose="020B0604020202020204" pitchFamily="34" charset="0"/>
                <a:ea typeface="Calibri" panose="020F0502020204030204" pitchFamily="34" charset="0"/>
                <a:cs typeface="Arial" panose="020B0604020202020204" pitchFamily="34" charset="0"/>
              </a:rPr>
              <a:t>Camels </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General Statement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are mammals that can go a long time without water. In ancient days, many people used camels to travel to places.</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Appearance</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have long legs, a big lipped snout and humped backs. There are two types of camels which are the Dromedary and Bactrian camels. Dromedary camels have one hump on their back while the Bactrian camels have two. Camels’ fur colour can be light brown or greyish.</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Habitat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are mostly found in hot places like deserts, prairie and steppe. They can also survive in cold places.</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Diet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are herbivores. Most of the food eat is grass, grains, wheat, and oats. They can spend days searching for food. Food can be hard for them to find in their environment. </a:t>
            </a:r>
          </a:p>
          <a:p>
            <a:endParaRPr lang="en-ZA"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9E21E56-C183-45A8-A53A-8497C6E6743D}"/>
              </a:ext>
            </a:extLst>
          </p:cNvPr>
          <p:cNvSpPr txBox="1"/>
          <p:nvPr/>
        </p:nvSpPr>
        <p:spPr>
          <a:xfrm>
            <a:off x="304411" y="252319"/>
            <a:ext cx="6159879" cy="4791953"/>
          </a:xfrm>
          <a:prstGeom prst="rect">
            <a:avLst/>
          </a:prstGeom>
          <a:noFill/>
        </p:spPr>
        <p:txBody>
          <a:bodyPr wrap="square" rtlCol="0">
            <a:spAutoFit/>
          </a:bodyPr>
          <a:lstStyle/>
          <a:p>
            <a:pPr algn="just">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 </a:t>
            </a:r>
            <a:endParaRPr lang="en-ZA"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b="1" dirty="0">
                <a:solidFill>
                  <a:srgbClr val="7030A0"/>
                </a:solidFill>
                <a:effectLst/>
                <a:latin typeface="Arial" panose="020B0604020202020204" pitchFamily="34" charset="0"/>
                <a:ea typeface="Calibri" panose="020F0502020204030204" pitchFamily="34" charset="0"/>
                <a:cs typeface="Arial" panose="020B0604020202020204" pitchFamily="34" charset="0"/>
              </a:rPr>
              <a:t>Why Camels Are Cool</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General Statement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are mammals as which means that they have hair and they feed their babies milk. They are not aggressive animals. Camels are almost always slower than horses but sometimes they can run faster than them. They have been used for transportation since ancient times.</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Appearance</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have long legs, big lips and humped backs to help them store food and water. Dromedary camels have one hump and Bactrian camels have two humps.</a:t>
            </a:r>
            <a:endParaRPr lang="en-GB" sz="1200" b="1" u="sng"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Habitat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Bactrian camels live in the Gobi Desert in China. Dromedary camels live throughout areas in North America and the Middle East. A population of Dromedary camels live in Australia.</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Diet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are herbivores. They eat grass, oats, wheat and grains. They are always looking for food, but it can be hard to find food in a desert environment.</a:t>
            </a:r>
          </a:p>
          <a:p>
            <a:endParaRPr lang="en-ZA" sz="1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0FEB424-C521-4534-939F-4488231C74CC}"/>
              </a:ext>
            </a:extLst>
          </p:cNvPr>
          <p:cNvSpPr txBox="1"/>
          <p:nvPr/>
        </p:nvSpPr>
        <p:spPr>
          <a:xfrm>
            <a:off x="336741" y="4749592"/>
            <a:ext cx="4114799" cy="350545"/>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ZA" sz="1600" b="1" dirty="0">
                <a:effectLst/>
                <a:latin typeface="Tahoma" panose="020B0604030504040204" pitchFamily="34" charset="0"/>
                <a:ea typeface="Calibri" panose="020F0502020204030204" pitchFamily="34" charset="0"/>
              </a:rPr>
              <a:t>Mariam Ahmad </a:t>
            </a:r>
            <a:r>
              <a:rPr lang="en-US" sz="1600" dirty="0">
                <a:latin typeface="Arial" panose="020B0604020202020204" pitchFamily="34" charset="0"/>
                <a:ea typeface="Times New Roman" panose="02020603050405020304" pitchFamily="18" charset="0"/>
              </a:rPr>
              <a:t>Gr 5B-B</a:t>
            </a:r>
            <a:endParaRPr lang="en-ZA" sz="16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5073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ame 17"/>
          <p:cNvSpPr/>
          <p:nvPr/>
        </p:nvSpPr>
        <p:spPr>
          <a:xfrm>
            <a:off x="0" y="0"/>
            <a:ext cx="6858000" cy="9906000"/>
          </a:xfrm>
          <a:prstGeom prst="frame">
            <a:avLst>
              <a:gd name="adj1" fmla="val 18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448337" y="808918"/>
            <a:ext cx="4114800" cy="646331"/>
          </a:xfrm>
          <a:prstGeom prst="rect">
            <a:avLst/>
          </a:prstGeom>
        </p:spPr>
        <p:txBody>
          <a:bodyPr wrap="square" lIns="91440" tIns="45720" rIns="91440" bIns="45720" anchor="t">
            <a:spAutoFit/>
          </a:bodyPr>
          <a:lstStyle/>
          <a:p>
            <a:r>
              <a:rPr lang="en-US" sz="3600">
                <a:solidFill>
                  <a:schemeClr val="bg1"/>
                </a:solidFill>
                <a:latin typeface="KG Chasing Cars"/>
              </a:rPr>
              <a:t>pot the difference</a:t>
            </a:r>
          </a:p>
        </p:txBody>
      </p:sp>
      <p:sp>
        <p:nvSpPr>
          <p:cNvPr id="30" name="Frame 29"/>
          <p:cNvSpPr/>
          <p:nvPr/>
        </p:nvSpPr>
        <p:spPr>
          <a:xfrm>
            <a:off x="1" y="-1"/>
            <a:ext cx="6858000" cy="9906000"/>
          </a:xfrm>
          <a:prstGeom prst="frame">
            <a:avLst>
              <a:gd name="adj1" fmla="val 188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6077852" y="29599"/>
            <a:ext cx="381836" cy="646331"/>
          </a:xfrm>
          <a:prstGeom prst="rect">
            <a:avLst/>
          </a:prstGeom>
          <a:noFill/>
        </p:spPr>
        <p:txBody>
          <a:bodyPr wrap="none" rtlCol="0">
            <a:spAutoFit/>
          </a:bodyPr>
          <a:lstStyle/>
          <a:p>
            <a:r>
              <a:rPr lang="en-US" sz="3600" dirty="0">
                <a:latin typeface="Corbel" panose="020B0503020204020204" pitchFamily="34" charset="0"/>
              </a:rPr>
              <a:t>7</a:t>
            </a:r>
          </a:p>
        </p:txBody>
      </p:sp>
      <p:sp>
        <p:nvSpPr>
          <p:cNvPr id="50" name="TextBox 49"/>
          <p:cNvSpPr txBox="1"/>
          <p:nvPr/>
        </p:nvSpPr>
        <p:spPr>
          <a:xfrm>
            <a:off x="237013" y="239823"/>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10" name="TextBox 9">
            <a:extLst>
              <a:ext uri="{FF2B5EF4-FFF2-40B4-BE49-F238E27FC236}">
                <a16:creationId xmlns:a16="http://schemas.microsoft.com/office/drawing/2014/main" id="{3936808F-65A0-4295-8F11-6E77F600F8E6}"/>
              </a:ext>
            </a:extLst>
          </p:cNvPr>
          <p:cNvSpPr txBox="1"/>
          <p:nvPr/>
        </p:nvSpPr>
        <p:spPr>
          <a:xfrm>
            <a:off x="237013" y="177242"/>
            <a:ext cx="6383974" cy="4824847"/>
          </a:xfrm>
          <a:prstGeom prst="rect">
            <a:avLst/>
          </a:prstGeom>
          <a:noFill/>
        </p:spPr>
        <p:txBody>
          <a:bodyPr wrap="square" rtlCol="0">
            <a:spAutoFit/>
          </a:bodyPr>
          <a:lstStyle/>
          <a:p>
            <a:pPr algn="just">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800"/>
              </a:spcAft>
            </a:pPr>
            <a:r>
              <a:rPr lang="en-GB" b="1" dirty="0">
                <a:solidFill>
                  <a:srgbClr val="7030A0"/>
                </a:solidFill>
                <a:effectLst/>
                <a:latin typeface="Arial" panose="020B0604020202020204" pitchFamily="34" charset="0"/>
                <a:ea typeface="Calibri" panose="020F0502020204030204" pitchFamily="34" charset="0"/>
                <a:cs typeface="Arial" panose="020B0604020202020204" pitchFamily="34" charset="0"/>
              </a:rPr>
              <a:t>Camels </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General Statement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can live up to 40 years. Scientists call them “camelus”. They surprisingly sleep while they’re standing. This is a way to protect them by making the predator think that they’re awake.</a:t>
            </a:r>
            <a:endParaRPr lang="en-GB" sz="12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Appearance</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have one or two humps on their backs to store their food. They also have long legs so that it is easy to walk on the very hot sand. Camels also have a very short tail that is hard to see because they have so much fur.</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Habitat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All types of camel love in the desert. Some live in the Middle East, some live in Asia, but it has been proven that Australia has the most camels in the world. And they can go up to 7 months without water.</a:t>
            </a:r>
          </a:p>
          <a:p>
            <a:pPr algn="just">
              <a:lnSpc>
                <a:spcPct val="107000"/>
              </a:lnSpc>
              <a:spcAft>
                <a:spcPts val="800"/>
              </a:spcAft>
            </a:pPr>
            <a:r>
              <a:rPr lang="en-GB" sz="1200" b="1" u="sng" dirty="0">
                <a:effectLst/>
                <a:latin typeface="Arial" panose="020B0604020202020204" pitchFamily="34" charset="0"/>
                <a:ea typeface="Calibri" panose="020F0502020204030204" pitchFamily="34" charset="0"/>
                <a:cs typeface="Arial" panose="020B0604020202020204" pitchFamily="34" charset="0"/>
              </a:rPr>
              <a:t>Diet</a:t>
            </a:r>
          </a:p>
          <a:p>
            <a:pPr algn="just">
              <a:lnSpc>
                <a:spcPct val="107000"/>
              </a:lnSpc>
              <a:spcAft>
                <a:spcPts val="800"/>
              </a:spcAft>
            </a:pPr>
            <a:r>
              <a:rPr lang="en-GB" sz="1200" dirty="0">
                <a:effectLst/>
                <a:latin typeface="Arial" panose="020B0604020202020204" pitchFamily="34" charset="0"/>
                <a:ea typeface="Calibri" panose="020F0502020204030204" pitchFamily="34" charset="0"/>
                <a:cs typeface="Arial" panose="020B0604020202020204" pitchFamily="34" charset="0"/>
              </a:rPr>
              <a:t>Camels are herbivores, eating grass, grains, wheat, and oats. They can also eat hay. Their favourite foods are fish, bones and oats but these are sometimes too nutritional for camels. </a:t>
            </a:r>
          </a:p>
          <a:p>
            <a:endParaRPr lang="en-ZA"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190D98-ADFC-4D40-9F22-EFFF7BFD8EE4}"/>
              </a:ext>
            </a:extLst>
          </p:cNvPr>
          <p:cNvSpPr txBox="1"/>
          <p:nvPr/>
        </p:nvSpPr>
        <p:spPr>
          <a:xfrm>
            <a:off x="237012" y="5179331"/>
            <a:ext cx="6383975" cy="4159408"/>
          </a:xfrm>
          <a:prstGeom prst="rect">
            <a:avLst/>
          </a:prstGeom>
          <a:noFill/>
        </p:spPr>
        <p:txBody>
          <a:bodyPr wrap="square" rtlCol="0">
            <a:spAutoFit/>
          </a:bodyPr>
          <a:lstStyle/>
          <a:p>
            <a:pPr algn="just">
              <a:lnSpc>
                <a:spcPct val="107000"/>
              </a:lnSpc>
              <a:spcAft>
                <a:spcPts val="800"/>
              </a:spcAft>
            </a:pPr>
            <a:r>
              <a:rPr lang="en-ZA" b="1" dirty="0">
                <a:solidFill>
                  <a:srgbClr val="7030A0"/>
                </a:solidFill>
                <a:effectLst/>
                <a:latin typeface="Arial" panose="020B0604020202020204" pitchFamily="34" charset="0"/>
                <a:ea typeface="Calibri" panose="020F0502020204030204" pitchFamily="34" charset="0"/>
                <a:cs typeface="Arial" panose="020B0604020202020204" pitchFamily="34" charset="0"/>
              </a:rPr>
              <a:t>Camels Are Cool And Interesting</a:t>
            </a:r>
            <a:endParaRPr lang="en-ZA"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General Statement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are mammals and they can live for forty years. They are very friendly and intelligent animals. A group of camels is called a caravan. They are known for transporting people. Camels cannot swim.</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Appearance</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have long legs and a short tail. The hump on their backs store fat. They are about 400 to 600 kilograms and can reach a height of 1.8 to 2 meters. They have big, wide feet to walk on sand and a very strong jaw.</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Habitat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live in the Gobi Desert in China and the Bactrian Steppes of Mongolia. The countries they are found in are Turkmenistan, Oman, Tunisia, China, Saudi Arabia, Nigeria, Yemen, UAE, India, Afghanistan. Mongolia, Eritrea and Mali.</a:t>
            </a:r>
          </a:p>
          <a:p>
            <a:pPr algn="just">
              <a:lnSpc>
                <a:spcPct val="107000"/>
              </a:lnSpc>
              <a:spcAft>
                <a:spcPts val="800"/>
              </a:spcAft>
            </a:pPr>
            <a:r>
              <a:rPr lang="en-ZA" sz="1200" b="1" u="sng" dirty="0">
                <a:effectLst/>
                <a:latin typeface="Arial" panose="020B0604020202020204" pitchFamily="34" charset="0"/>
                <a:ea typeface="Calibri" panose="020F0502020204030204" pitchFamily="34" charset="0"/>
                <a:cs typeface="Arial" panose="020B0604020202020204" pitchFamily="34" charset="0"/>
              </a:rPr>
              <a:t>Diet</a:t>
            </a:r>
            <a:endParaRPr lang="en-ZA"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1200" dirty="0">
                <a:effectLst/>
                <a:latin typeface="Arial" panose="020B0604020202020204" pitchFamily="34" charset="0"/>
                <a:ea typeface="Calibri" panose="020F0502020204030204" pitchFamily="34" charset="0"/>
                <a:cs typeface="Arial" panose="020B0604020202020204" pitchFamily="34" charset="0"/>
              </a:rPr>
              <a:t>Camels are herbivores. They eat grass, grains, wheat, and oats. Sometimes they eat carrots, red beets or mangolds. They drink twenty gallons of water at a time. </a:t>
            </a:r>
          </a:p>
        </p:txBody>
      </p:sp>
      <p:sp>
        <p:nvSpPr>
          <p:cNvPr id="12" name="TextBox 11">
            <a:extLst>
              <a:ext uri="{FF2B5EF4-FFF2-40B4-BE49-F238E27FC236}">
                <a16:creationId xmlns:a16="http://schemas.microsoft.com/office/drawing/2014/main" id="{7DA3A3CB-D0B7-4E75-856B-18472EB4AB41}"/>
              </a:ext>
            </a:extLst>
          </p:cNvPr>
          <p:cNvSpPr txBox="1"/>
          <p:nvPr/>
        </p:nvSpPr>
        <p:spPr>
          <a:xfrm>
            <a:off x="237012" y="4677898"/>
            <a:ext cx="4842332" cy="350545"/>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ZA" sz="1600" dirty="0">
                <a:effectLst/>
                <a:latin typeface="Tahoma" panose="020B0604030504040204" pitchFamily="34" charset="0"/>
                <a:ea typeface="Calibri" panose="020F0502020204030204" pitchFamily="34" charset="0"/>
              </a:rPr>
              <a:t>Mohammad Ahmad S.</a:t>
            </a:r>
            <a:r>
              <a:rPr lang="en-ZA" sz="1600" dirty="0">
                <a:latin typeface="Tahoma" panose="020B0604030504040204" pitchFamily="34" charset="0"/>
              </a:rPr>
              <a:t> </a:t>
            </a:r>
            <a:r>
              <a:rPr lang="en-US" sz="1600" dirty="0">
                <a:latin typeface="Arial" panose="020B0604020202020204" pitchFamily="34" charset="0"/>
                <a:ea typeface="Times New Roman" panose="02020603050405020304" pitchFamily="18" charset="0"/>
              </a:rPr>
              <a:t>Gr 5A-B</a:t>
            </a:r>
            <a:endParaRPr lang="en-ZA" sz="1600" dirty="0">
              <a:effectLst/>
              <a:latin typeface="Arial" panose="020B0604020202020204" pitchFamily="34" charset="0"/>
              <a:ea typeface="Times New Roman" panose="02020603050405020304" pitchFamily="18" charset="0"/>
            </a:endParaRPr>
          </a:p>
        </p:txBody>
      </p:sp>
      <p:sp>
        <p:nvSpPr>
          <p:cNvPr id="13" name="TextBox 12">
            <a:extLst>
              <a:ext uri="{FF2B5EF4-FFF2-40B4-BE49-F238E27FC236}">
                <a16:creationId xmlns:a16="http://schemas.microsoft.com/office/drawing/2014/main" id="{A5814168-7A1C-4FDB-B9A1-459DD9EE71D0}"/>
              </a:ext>
            </a:extLst>
          </p:cNvPr>
          <p:cNvSpPr txBox="1"/>
          <p:nvPr/>
        </p:nvSpPr>
        <p:spPr>
          <a:xfrm>
            <a:off x="237012" y="9294281"/>
            <a:ext cx="3984662" cy="350545"/>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ZA" sz="1600" b="1" dirty="0" err="1">
                <a:effectLst/>
                <a:latin typeface="Tahoma" panose="020B0604030504040204" pitchFamily="34" charset="0"/>
                <a:ea typeface="Calibri" panose="020F0502020204030204" pitchFamily="34" charset="0"/>
              </a:rPr>
              <a:t>Hessah</a:t>
            </a:r>
            <a:r>
              <a:rPr lang="en-ZA" sz="1600" b="1" dirty="0">
                <a:effectLst/>
                <a:latin typeface="Tahoma" panose="020B0604030504040204" pitchFamily="34" charset="0"/>
                <a:ea typeface="Calibri" panose="020F0502020204030204" pitchFamily="34" charset="0"/>
              </a:rPr>
              <a:t> </a:t>
            </a:r>
            <a:r>
              <a:rPr lang="en-ZA" sz="1600" b="1" dirty="0" err="1">
                <a:effectLst/>
                <a:latin typeface="Tahoma" panose="020B0604030504040204" pitchFamily="34" charset="0"/>
                <a:ea typeface="Calibri" panose="020F0502020204030204" pitchFamily="34" charset="0"/>
              </a:rPr>
              <a:t>Aref</a:t>
            </a:r>
            <a:r>
              <a:rPr lang="en-ZA" sz="1600" dirty="0">
                <a:latin typeface="Tahoma" panose="020B0604030504040204" pitchFamily="34" charset="0"/>
              </a:rPr>
              <a:t> </a:t>
            </a:r>
            <a:r>
              <a:rPr lang="en-US" sz="1600" dirty="0">
                <a:latin typeface="Arial" panose="020B0604020202020204" pitchFamily="34" charset="0"/>
                <a:ea typeface="Times New Roman" panose="02020603050405020304" pitchFamily="18" charset="0"/>
              </a:rPr>
              <a:t>Gr 5A-A</a:t>
            </a:r>
            <a:endParaRPr lang="en-ZA" sz="16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99311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72C765-191E-4FF0-8417-11916855B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915" y="5335670"/>
            <a:ext cx="3810000" cy="3836428"/>
          </a:xfrm>
          <a:prstGeom prst="rect">
            <a:avLst/>
          </a:prstGeom>
        </p:spPr>
      </p:pic>
      <p:pic>
        <p:nvPicPr>
          <p:cNvPr id="34" name="Picture 33">
            <a:extLst>
              <a:ext uri="{FF2B5EF4-FFF2-40B4-BE49-F238E27FC236}">
                <a16:creationId xmlns:a16="http://schemas.microsoft.com/office/drawing/2014/main" id="{3A05BCF6-5917-48B3-9A1A-AB1233DFA912}"/>
              </a:ext>
            </a:extLst>
          </p:cNvPr>
          <p:cNvPicPr>
            <a:picLocks noChangeAspect="1"/>
          </p:cNvPicPr>
          <p:nvPr/>
        </p:nvPicPr>
        <p:blipFill>
          <a:blip r:embed="rId4"/>
          <a:stretch>
            <a:fillRect/>
          </a:stretch>
        </p:blipFill>
        <p:spPr>
          <a:xfrm>
            <a:off x="218923" y="8979535"/>
            <a:ext cx="3145888" cy="785031"/>
          </a:xfrm>
          <a:prstGeom prst="rect">
            <a:avLst/>
          </a:prstGeom>
        </p:spPr>
      </p:pic>
      <p:pic>
        <p:nvPicPr>
          <p:cNvPr id="32" name="Picture 31">
            <a:extLst>
              <a:ext uri="{FF2B5EF4-FFF2-40B4-BE49-F238E27FC236}">
                <a16:creationId xmlns:a16="http://schemas.microsoft.com/office/drawing/2014/main" id="{EC04800D-368F-4F82-B643-2BAF1373E62A}"/>
              </a:ext>
            </a:extLst>
          </p:cNvPr>
          <p:cNvPicPr>
            <a:picLocks noChangeAspect="1"/>
          </p:cNvPicPr>
          <p:nvPr/>
        </p:nvPicPr>
        <p:blipFill>
          <a:blip r:embed="rId5"/>
          <a:stretch>
            <a:fillRect/>
          </a:stretch>
        </p:blipFill>
        <p:spPr>
          <a:xfrm>
            <a:off x="3528221" y="4441354"/>
            <a:ext cx="3274266" cy="793090"/>
          </a:xfrm>
          <a:prstGeom prst="rect">
            <a:avLst/>
          </a:prstGeom>
        </p:spPr>
      </p:pic>
      <p:pic>
        <p:nvPicPr>
          <p:cNvPr id="26" name="Picture 25">
            <a:extLst>
              <a:ext uri="{FF2B5EF4-FFF2-40B4-BE49-F238E27FC236}">
                <a16:creationId xmlns:a16="http://schemas.microsoft.com/office/drawing/2014/main" id="{B116F937-D35A-442A-B103-38D9382CE9BD}"/>
              </a:ext>
            </a:extLst>
          </p:cNvPr>
          <p:cNvPicPr>
            <a:picLocks noChangeAspect="1"/>
          </p:cNvPicPr>
          <p:nvPr/>
        </p:nvPicPr>
        <p:blipFill>
          <a:blip r:embed="rId6"/>
          <a:stretch>
            <a:fillRect/>
          </a:stretch>
        </p:blipFill>
        <p:spPr>
          <a:xfrm>
            <a:off x="182879" y="4452442"/>
            <a:ext cx="3274266" cy="837206"/>
          </a:xfrm>
          <a:prstGeom prst="rect">
            <a:avLst/>
          </a:prstGeom>
        </p:spPr>
      </p:pic>
      <p:sp>
        <p:nvSpPr>
          <p:cNvPr id="31" name="Frame 30"/>
          <p:cNvSpPr/>
          <p:nvPr/>
        </p:nvSpPr>
        <p:spPr>
          <a:xfrm>
            <a:off x="0" y="0"/>
            <a:ext cx="6858000" cy="9906000"/>
          </a:xfrm>
          <a:prstGeom prst="frame">
            <a:avLst>
              <a:gd name="adj1" fmla="val 188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182879" y="162523"/>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6" name="Rectangle 5">
            <a:extLst>
              <a:ext uri="{FF2B5EF4-FFF2-40B4-BE49-F238E27FC236}">
                <a16:creationId xmlns:a16="http://schemas.microsoft.com/office/drawing/2014/main" id="{68FA2B97-2299-4CFA-95CD-242CED0C2740}"/>
              </a:ext>
            </a:extLst>
          </p:cNvPr>
          <p:cNvSpPr/>
          <p:nvPr/>
        </p:nvSpPr>
        <p:spPr>
          <a:xfrm>
            <a:off x="179673" y="201026"/>
            <a:ext cx="1972015" cy="754694"/>
          </a:xfrm>
          <a:prstGeom prst="rect">
            <a:avLst/>
          </a:prstGeom>
        </p:spPr>
        <p:txBody>
          <a:bodyPr wrap="none">
            <a:spAutoFit/>
          </a:bodyPr>
          <a:lstStyle/>
          <a:p>
            <a:pPr algn="ctr">
              <a:lnSpc>
                <a:spcPct val="150000"/>
              </a:lnSpc>
              <a:spcAft>
                <a:spcPts val="1000"/>
              </a:spcAft>
            </a:pPr>
            <a:r>
              <a:rPr lang="en-US" sz="3200" b="1" dirty="0">
                <a:solidFill>
                  <a:srgbClr val="7030A0"/>
                </a:solidFill>
                <a:latin typeface="KG WhY YoU GoTtA Be So MeAn" panose="02000506000000020004" pitchFamily="2" charset="0"/>
                <a:ea typeface="Calibri" panose="020F0502020204030204" pitchFamily="34" charset="0"/>
              </a:rPr>
              <a:t>Art Corner</a:t>
            </a:r>
          </a:p>
        </p:txBody>
      </p:sp>
      <p:sp>
        <p:nvSpPr>
          <p:cNvPr id="5" name="TextBox 4">
            <a:extLst>
              <a:ext uri="{FF2B5EF4-FFF2-40B4-BE49-F238E27FC236}">
                <a16:creationId xmlns:a16="http://schemas.microsoft.com/office/drawing/2014/main" id="{ECE39E9C-95B7-4597-9537-6534DE6F7AF8}"/>
              </a:ext>
            </a:extLst>
          </p:cNvPr>
          <p:cNvSpPr txBox="1"/>
          <p:nvPr/>
        </p:nvSpPr>
        <p:spPr>
          <a:xfrm>
            <a:off x="6293285" y="66938"/>
            <a:ext cx="421910" cy="646331"/>
          </a:xfrm>
          <a:prstGeom prst="rect">
            <a:avLst/>
          </a:prstGeom>
          <a:noFill/>
        </p:spPr>
        <p:txBody>
          <a:bodyPr wrap="none" rtlCol="0">
            <a:spAutoFit/>
          </a:bodyPr>
          <a:lstStyle/>
          <a:p>
            <a:r>
              <a:rPr lang="en-US" sz="3600" dirty="0">
                <a:latin typeface="Corbel" panose="020B0503020204020204" pitchFamily="34" charset="0"/>
              </a:rPr>
              <a:t>8</a:t>
            </a:r>
          </a:p>
        </p:txBody>
      </p:sp>
      <p:sp>
        <p:nvSpPr>
          <p:cNvPr id="8" name="TextBox 7">
            <a:extLst>
              <a:ext uri="{FF2B5EF4-FFF2-40B4-BE49-F238E27FC236}">
                <a16:creationId xmlns:a16="http://schemas.microsoft.com/office/drawing/2014/main" id="{CD88F0EB-6068-476F-B861-FCD1ACD8AD0E}"/>
              </a:ext>
            </a:extLst>
          </p:cNvPr>
          <p:cNvSpPr txBox="1"/>
          <p:nvPr/>
        </p:nvSpPr>
        <p:spPr>
          <a:xfrm>
            <a:off x="911942" y="4166575"/>
            <a:ext cx="3628582"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Abdulrahmand</a:t>
            </a: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Ibrahim</a:t>
            </a:r>
          </a:p>
          <a:p>
            <a:pPr algn="l" rtl="1">
              <a:lnSpc>
                <a:spcPct val="115000"/>
              </a:lnSpc>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Gr 8A-A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1" name="TextBox 20">
            <a:extLst>
              <a:ext uri="{FF2B5EF4-FFF2-40B4-BE49-F238E27FC236}">
                <a16:creationId xmlns:a16="http://schemas.microsoft.com/office/drawing/2014/main" id="{3C5C94F6-55A9-4EA1-96D9-055951634029}"/>
              </a:ext>
            </a:extLst>
          </p:cNvPr>
          <p:cNvSpPr txBox="1"/>
          <p:nvPr/>
        </p:nvSpPr>
        <p:spPr>
          <a:xfrm>
            <a:off x="4253166" y="4291074"/>
            <a:ext cx="2334565"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dirty="0" err="1">
                <a:solidFill>
                  <a:schemeClr val="tx1"/>
                </a:solidFill>
                <a:ea typeface="Times New Roman" panose="02020603050405020304" pitchFamily="18" charset="0"/>
              </a:rPr>
              <a:t>Abdulwahab</a:t>
            </a:r>
            <a:r>
              <a:rPr lang="en-CA" dirty="0">
                <a:solidFill>
                  <a:schemeClr val="tx1"/>
                </a:solidFill>
                <a:ea typeface="Times New Roman" panose="02020603050405020304" pitchFamily="18" charset="0"/>
              </a:rPr>
              <a:t> Adnan</a:t>
            </a:r>
            <a:endPar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rtl="1">
              <a:lnSpc>
                <a:spcPct val="115000"/>
              </a:lnSpc>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Gr</a:t>
            </a:r>
            <a:r>
              <a:rPr lang="en-CA" dirty="0">
                <a:solidFill>
                  <a:schemeClr val="tx1"/>
                </a:solidFill>
                <a:ea typeface="Times New Roman" panose="02020603050405020304" pitchFamily="18" charset="0"/>
              </a:rPr>
              <a:t> </a:t>
            </a: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8A-B</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201ECCCE-93E5-4C9A-8760-098E52F3BAD0}"/>
              </a:ext>
            </a:extLst>
          </p:cNvPr>
          <p:cNvSpPr txBox="1"/>
          <p:nvPr/>
        </p:nvSpPr>
        <p:spPr>
          <a:xfrm>
            <a:off x="911942" y="8838101"/>
            <a:ext cx="2334565" cy="774571"/>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Ahmed Yousef</a:t>
            </a:r>
          </a:p>
          <a:p>
            <a:pPr algn="l" rtl="1">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Gr</a:t>
            </a:r>
            <a:r>
              <a:rPr lang="en-CA" dirty="0">
                <a:solidFill>
                  <a:schemeClr val="tx1"/>
                </a:solidFill>
                <a:ea typeface="Times New Roman" panose="02020603050405020304" pitchFamily="18" charset="0"/>
              </a:rPr>
              <a:t> 6B-A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F851A1C4-6085-44FF-9BC6-F6C15B9179BC}"/>
              </a:ext>
            </a:extLst>
          </p:cNvPr>
          <p:cNvPicPr>
            <a:picLocks noChangeAspect="1"/>
          </p:cNvPicPr>
          <p:nvPr/>
        </p:nvPicPr>
        <p:blipFill>
          <a:blip r:embed="rId7"/>
          <a:stretch>
            <a:fillRect/>
          </a:stretch>
        </p:blipFill>
        <p:spPr>
          <a:xfrm>
            <a:off x="624584" y="1041453"/>
            <a:ext cx="2521064" cy="3103432"/>
          </a:xfrm>
          <a:prstGeom prst="rect">
            <a:avLst/>
          </a:prstGeom>
        </p:spPr>
      </p:pic>
      <p:pic>
        <p:nvPicPr>
          <p:cNvPr id="7" name="Picture 6">
            <a:extLst>
              <a:ext uri="{FF2B5EF4-FFF2-40B4-BE49-F238E27FC236}">
                <a16:creationId xmlns:a16="http://schemas.microsoft.com/office/drawing/2014/main" id="{262BE0C2-3501-4ACB-904F-EC4E68032F69}"/>
              </a:ext>
            </a:extLst>
          </p:cNvPr>
          <p:cNvPicPr>
            <a:picLocks noChangeAspect="1"/>
          </p:cNvPicPr>
          <p:nvPr/>
        </p:nvPicPr>
        <p:blipFill>
          <a:blip r:embed="rId8"/>
          <a:stretch>
            <a:fillRect/>
          </a:stretch>
        </p:blipFill>
        <p:spPr>
          <a:xfrm rot="16200000">
            <a:off x="3604989" y="1345678"/>
            <a:ext cx="3120730" cy="2521064"/>
          </a:xfrm>
          <a:prstGeom prst="rect">
            <a:avLst/>
          </a:prstGeom>
        </p:spPr>
      </p:pic>
      <p:pic>
        <p:nvPicPr>
          <p:cNvPr id="10" name="Picture 9">
            <a:extLst>
              <a:ext uri="{FF2B5EF4-FFF2-40B4-BE49-F238E27FC236}">
                <a16:creationId xmlns:a16="http://schemas.microsoft.com/office/drawing/2014/main" id="{EBDEDF78-315D-4670-8112-71DFB76AA28F}"/>
              </a:ext>
            </a:extLst>
          </p:cNvPr>
          <p:cNvPicPr>
            <a:picLocks noChangeAspect="1"/>
          </p:cNvPicPr>
          <p:nvPr/>
        </p:nvPicPr>
        <p:blipFill>
          <a:blip r:embed="rId9"/>
          <a:stretch>
            <a:fillRect/>
          </a:stretch>
        </p:blipFill>
        <p:spPr>
          <a:xfrm rot="16200000">
            <a:off x="299776" y="5860351"/>
            <a:ext cx="3250825" cy="2601211"/>
          </a:xfrm>
          <a:prstGeom prst="rect">
            <a:avLst/>
          </a:prstGeom>
        </p:spPr>
      </p:pic>
    </p:spTree>
    <p:extLst>
      <p:ext uri="{BB962C8B-B14F-4D97-AF65-F5344CB8AC3E}">
        <p14:creationId xmlns:p14="http://schemas.microsoft.com/office/powerpoint/2010/main" val="335205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7AC73B6-E23A-48CA-9ADE-FCFEB5EB1B7A}"/>
              </a:ext>
            </a:extLst>
          </p:cNvPr>
          <p:cNvPicPr>
            <a:picLocks noChangeAspect="1"/>
          </p:cNvPicPr>
          <p:nvPr/>
        </p:nvPicPr>
        <p:blipFill>
          <a:blip r:embed="rId3"/>
          <a:stretch>
            <a:fillRect/>
          </a:stretch>
        </p:blipFill>
        <p:spPr>
          <a:xfrm>
            <a:off x="3649331" y="8606498"/>
            <a:ext cx="3124840" cy="1087470"/>
          </a:xfrm>
          <a:prstGeom prst="rect">
            <a:avLst/>
          </a:prstGeom>
        </p:spPr>
      </p:pic>
      <p:pic>
        <p:nvPicPr>
          <p:cNvPr id="34" name="Picture 33">
            <a:extLst>
              <a:ext uri="{FF2B5EF4-FFF2-40B4-BE49-F238E27FC236}">
                <a16:creationId xmlns:a16="http://schemas.microsoft.com/office/drawing/2014/main" id="{BD72244D-FB8E-409D-B230-8DD2B8CE65CC}"/>
              </a:ext>
            </a:extLst>
          </p:cNvPr>
          <p:cNvPicPr>
            <a:picLocks noChangeAspect="1"/>
          </p:cNvPicPr>
          <p:nvPr/>
        </p:nvPicPr>
        <p:blipFill>
          <a:blip r:embed="rId4"/>
          <a:stretch>
            <a:fillRect/>
          </a:stretch>
        </p:blipFill>
        <p:spPr>
          <a:xfrm>
            <a:off x="348715" y="8689283"/>
            <a:ext cx="3124840" cy="1087470"/>
          </a:xfrm>
          <a:prstGeom prst="rect">
            <a:avLst/>
          </a:prstGeom>
        </p:spPr>
      </p:pic>
      <p:pic>
        <p:nvPicPr>
          <p:cNvPr id="32" name="Picture 31">
            <a:extLst>
              <a:ext uri="{FF2B5EF4-FFF2-40B4-BE49-F238E27FC236}">
                <a16:creationId xmlns:a16="http://schemas.microsoft.com/office/drawing/2014/main" id="{CA7EFAFA-A54A-4BAF-BA04-86DD5049E98D}"/>
              </a:ext>
            </a:extLst>
          </p:cNvPr>
          <p:cNvPicPr>
            <a:picLocks noChangeAspect="1"/>
          </p:cNvPicPr>
          <p:nvPr/>
        </p:nvPicPr>
        <p:blipFill>
          <a:blip r:embed="rId5"/>
          <a:stretch>
            <a:fillRect/>
          </a:stretch>
        </p:blipFill>
        <p:spPr>
          <a:xfrm>
            <a:off x="3649331" y="4303249"/>
            <a:ext cx="3087086" cy="1060722"/>
          </a:xfrm>
          <a:prstGeom prst="rect">
            <a:avLst/>
          </a:prstGeom>
        </p:spPr>
      </p:pic>
      <p:pic>
        <p:nvPicPr>
          <p:cNvPr id="28" name="Picture 27">
            <a:extLst>
              <a:ext uri="{FF2B5EF4-FFF2-40B4-BE49-F238E27FC236}">
                <a16:creationId xmlns:a16="http://schemas.microsoft.com/office/drawing/2014/main" id="{47AB0DFA-3563-4A31-8E82-B9EB17D29432}"/>
              </a:ext>
            </a:extLst>
          </p:cNvPr>
          <p:cNvPicPr>
            <a:picLocks noChangeAspect="1"/>
          </p:cNvPicPr>
          <p:nvPr/>
        </p:nvPicPr>
        <p:blipFill>
          <a:blip r:embed="rId6"/>
          <a:stretch>
            <a:fillRect/>
          </a:stretch>
        </p:blipFill>
        <p:spPr>
          <a:xfrm>
            <a:off x="218168" y="4340955"/>
            <a:ext cx="3124840" cy="1049764"/>
          </a:xfrm>
          <a:prstGeom prst="rect">
            <a:avLst/>
          </a:prstGeom>
        </p:spPr>
      </p:pic>
      <p:sp>
        <p:nvSpPr>
          <p:cNvPr id="31" name="Frame 30"/>
          <p:cNvSpPr/>
          <p:nvPr/>
        </p:nvSpPr>
        <p:spPr>
          <a:xfrm>
            <a:off x="0" y="0"/>
            <a:ext cx="6858000" cy="9906000"/>
          </a:xfrm>
          <a:prstGeom prst="frame">
            <a:avLst>
              <a:gd name="adj1" fmla="val 188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133823" y="176566"/>
            <a:ext cx="1968809" cy="261610"/>
          </a:xfrm>
          <a:prstGeom prst="rect">
            <a:avLst/>
          </a:prstGeom>
          <a:noFill/>
        </p:spPr>
        <p:txBody>
          <a:bodyPr wrap="none" rtlCol="0">
            <a:spAutoFit/>
          </a:bodyPr>
          <a:lstStyle/>
          <a:p>
            <a:r>
              <a:rPr lang="en-US" sz="1100" dirty="0">
                <a:solidFill>
                  <a:srgbClr val="FE5C0B"/>
                </a:solidFill>
                <a:latin typeface="Corbel" panose="020B0503020204020204" pitchFamily="34" charset="0"/>
              </a:rPr>
              <a:t>CBS EXPRESS Vol: 7 | Issue # 2</a:t>
            </a:r>
          </a:p>
        </p:txBody>
      </p:sp>
      <p:sp>
        <p:nvSpPr>
          <p:cNvPr id="6" name="Rectangle 5">
            <a:extLst>
              <a:ext uri="{FF2B5EF4-FFF2-40B4-BE49-F238E27FC236}">
                <a16:creationId xmlns:a16="http://schemas.microsoft.com/office/drawing/2014/main" id="{68FA2B97-2299-4CFA-95CD-242CED0C2740}"/>
              </a:ext>
            </a:extLst>
          </p:cNvPr>
          <p:cNvSpPr/>
          <p:nvPr/>
        </p:nvSpPr>
        <p:spPr>
          <a:xfrm>
            <a:off x="130617" y="129247"/>
            <a:ext cx="1972015" cy="754694"/>
          </a:xfrm>
          <a:prstGeom prst="rect">
            <a:avLst/>
          </a:prstGeom>
        </p:spPr>
        <p:txBody>
          <a:bodyPr wrap="none">
            <a:spAutoFit/>
          </a:bodyPr>
          <a:lstStyle/>
          <a:p>
            <a:pPr algn="ctr">
              <a:lnSpc>
                <a:spcPct val="150000"/>
              </a:lnSpc>
              <a:spcAft>
                <a:spcPts val="1000"/>
              </a:spcAft>
            </a:pPr>
            <a:r>
              <a:rPr lang="en-US" sz="3200" b="1" dirty="0">
                <a:solidFill>
                  <a:srgbClr val="41719C"/>
                </a:solidFill>
                <a:latin typeface="KG WhY YoU GoTtA Be So MeAn" panose="02000506000000020004" pitchFamily="2" charset="0"/>
                <a:ea typeface="Calibri" panose="020F0502020204030204" pitchFamily="34" charset="0"/>
              </a:rPr>
              <a:t>Art Corner</a:t>
            </a:r>
          </a:p>
        </p:txBody>
      </p:sp>
      <p:sp>
        <p:nvSpPr>
          <p:cNvPr id="5" name="TextBox 4">
            <a:extLst>
              <a:ext uri="{FF2B5EF4-FFF2-40B4-BE49-F238E27FC236}">
                <a16:creationId xmlns:a16="http://schemas.microsoft.com/office/drawing/2014/main" id="{ECE39E9C-95B7-4597-9537-6534DE6F7AF8}"/>
              </a:ext>
            </a:extLst>
          </p:cNvPr>
          <p:cNvSpPr txBox="1"/>
          <p:nvPr/>
        </p:nvSpPr>
        <p:spPr>
          <a:xfrm>
            <a:off x="6177279" y="35816"/>
            <a:ext cx="426720" cy="646331"/>
          </a:xfrm>
          <a:prstGeom prst="rect">
            <a:avLst/>
          </a:prstGeom>
          <a:noFill/>
        </p:spPr>
        <p:txBody>
          <a:bodyPr wrap="none" rtlCol="0">
            <a:spAutoFit/>
          </a:bodyPr>
          <a:lstStyle/>
          <a:p>
            <a:r>
              <a:rPr lang="en-US" sz="3600" dirty="0">
                <a:latin typeface="Corbel" panose="020B0503020204020204" pitchFamily="34" charset="0"/>
              </a:rPr>
              <a:t>9</a:t>
            </a:r>
          </a:p>
        </p:txBody>
      </p:sp>
      <p:sp>
        <p:nvSpPr>
          <p:cNvPr id="17" name="TextBox 16">
            <a:extLst>
              <a:ext uri="{FF2B5EF4-FFF2-40B4-BE49-F238E27FC236}">
                <a16:creationId xmlns:a16="http://schemas.microsoft.com/office/drawing/2014/main" id="{C0A61EA1-1163-4998-A781-925048423A68}"/>
              </a:ext>
            </a:extLst>
          </p:cNvPr>
          <p:cNvSpPr txBox="1"/>
          <p:nvPr/>
        </p:nvSpPr>
        <p:spPr>
          <a:xfrm>
            <a:off x="268180" y="4425324"/>
            <a:ext cx="2318562"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Fatima </a:t>
            </a:r>
            <a:r>
              <a:rPr lang="en-CA" sz="1800" b="1"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Yaqoub</a:t>
            </a:r>
            <a:endPar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rtl="1">
              <a:lnSpc>
                <a:spcPct val="115000"/>
              </a:lnSpc>
              <a:spcAft>
                <a:spcPts val="1000"/>
              </a:spcAft>
            </a:pPr>
            <a:r>
              <a:rPr lang="en-CA" dirty="0">
                <a:solidFill>
                  <a:schemeClr val="tx1"/>
                </a:solidFill>
                <a:ea typeface="Times New Roman" panose="02020603050405020304" pitchFamily="18" charset="0"/>
              </a:rPr>
              <a:t>Gr 6A-A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6B6A77AC-42EB-468A-8FA5-0E12F3294BB5}"/>
              </a:ext>
            </a:extLst>
          </p:cNvPr>
          <p:cNvSpPr txBox="1"/>
          <p:nvPr/>
        </p:nvSpPr>
        <p:spPr>
          <a:xfrm>
            <a:off x="3842714" y="4485962"/>
            <a:ext cx="2334565"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dirty="0" err="1">
                <a:solidFill>
                  <a:schemeClr val="tx1"/>
                </a:solidFill>
                <a:ea typeface="Times New Roman" panose="02020603050405020304" pitchFamily="18" charset="0"/>
              </a:rPr>
              <a:t>Homoud</a:t>
            </a:r>
            <a:r>
              <a:rPr lang="en-CA" dirty="0">
                <a:solidFill>
                  <a:schemeClr val="tx1"/>
                </a:solidFill>
                <a:ea typeface="Times New Roman" panose="02020603050405020304" pitchFamily="18" charset="0"/>
              </a:rPr>
              <a:t> Nouri</a:t>
            </a:r>
            <a:endPar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rtl="1">
              <a:lnSpc>
                <a:spcPct val="115000"/>
              </a:lnSpc>
              <a:spcAft>
                <a:spcPts val="1000"/>
              </a:spcAft>
            </a:pPr>
            <a:r>
              <a:rPr lang="en-CA" dirty="0">
                <a:solidFill>
                  <a:schemeClr val="tx1"/>
                </a:solidFill>
                <a:ea typeface="Times New Roman" panose="02020603050405020304" pitchFamily="18" charset="0"/>
              </a:rPr>
              <a:t>Gr </a:t>
            </a: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12A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A0338238-3193-43EF-BC46-9C1FEF4DB538}"/>
              </a:ext>
            </a:extLst>
          </p:cNvPr>
          <p:cNvSpPr txBox="1"/>
          <p:nvPr/>
        </p:nvSpPr>
        <p:spPr>
          <a:xfrm>
            <a:off x="402907" y="8822006"/>
            <a:ext cx="2334565"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Manar</a:t>
            </a: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Naser</a:t>
            </a:r>
          </a:p>
          <a:p>
            <a:pPr algn="l" rtl="1">
              <a:lnSpc>
                <a:spcPct val="115000"/>
              </a:lnSpc>
              <a:spcAft>
                <a:spcPts val="1000"/>
              </a:spcAft>
            </a:pPr>
            <a:r>
              <a:rPr lang="en-CA" dirty="0">
                <a:solidFill>
                  <a:schemeClr val="tx1"/>
                </a:solidFill>
                <a:ea typeface="Times New Roman" panose="02020603050405020304" pitchFamily="18" charset="0"/>
              </a:rPr>
              <a:t>Gr </a:t>
            </a: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12A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38145BD0-E553-4050-8BF8-9A84928D23B8}"/>
              </a:ext>
            </a:extLst>
          </p:cNvPr>
          <p:cNvSpPr txBox="1"/>
          <p:nvPr/>
        </p:nvSpPr>
        <p:spPr>
          <a:xfrm>
            <a:off x="3681462" y="8753043"/>
            <a:ext cx="2334565" cy="838948"/>
          </a:xfrm>
          <a:prstGeom prst="rect">
            <a:avLst/>
          </a:prstGeom>
          <a:noFill/>
        </p:spPr>
        <p:txBody>
          <a:bodyPr wrap="square">
            <a:spAutoFit/>
          </a:bodyPr>
          <a:lstStyle>
            <a:defPPr>
              <a:defRPr lang="en-US"/>
            </a:defPPr>
            <a:lvl1pPr algn="ctr">
              <a:defRPr b="1">
                <a:solidFill>
                  <a:srgbClr val="C00000"/>
                </a:solidFill>
                <a:effectLst/>
                <a:latin typeface="Calibri" panose="020F0502020204030204" pitchFamily="34" charset="0"/>
                <a:ea typeface="Calibri" panose="020F0502020204030204" pitchFamily="34" charset="0"/>
                <a:cs typeface="Arial" panose="020B0604020202020204" pitchFamily="34" charset="0"/>
              </a:defRPr>
            </a:lvl1pPr>
          </a:lstStyle>
          <a:p>
            <a:pPr algn="l" rtl="1">
              <a:lnSpc>
                <a:spcPct val="115000"/>
              </a:lnSpc>
              <a:spcAft>
                <a:spcPts val="1000"/>
              </a:spcAft>
            </a:pPr>
            <a:r>
              <a:rPr lang="en-CA" sz="18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Shams</a:t>
            </a:r>
          </a:p>
          <a:p>
            <a:pPr algn="l" rtl="1">
              <a:lnSpc>
                <a:spcPct val="115000"/>
              </a:lnSpc>
              <a:spcAft>
                <a:spcPts val="1000"/>
              </a:spcAft>
            </a:pPr>
            <a:r>
              <a:rPr lang="en-CA" dirty="0">
                <a:solidFill>
                  <a:schemeClr val="tx1"/>
                </a:solidFill>
                <a:ea typeface="Times New Roman" panose="02020603050405020304" pitchFamily="18" charset="0"/>
              </a:rPr>
              <a:t>Gr 6A-a</a:t>
            </a:r>
            <a:endParaRPr lang="en-ZA" sz="18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0DDFC72D-6D7B-4F25-8DC0-EB0BBB5F928A}"/>
              </a:ext>
            </a:extLst>
          </p:cNvPr>
          <p:cNvPicPr>
            <a:picLocks noChangeAspect="1"/>
          </p:cNvPicPr>
          <p:nvPr/>
        </p:nvPicPr>
        <p:blipFill>
          <a:blip r:embed="rId7"/>
          <a:stretch>
            <a:fillRect/>
          </a:stretch>
        </p:blipFill>
        <p:spPr>
          <a:xfrm rot="16200000">
            <a:off x="40317" y="1382244"/>
            <a:ext cx="3137862" cy="2521065"/>
          </a:xfrm>
          <a:prstGeom prst="rect">
            <a:avLst/>
          </a:prstGeom>
        </p:spPr>
      </p:pic>
      <p:pic>
        <p:nvPicPr>
          <p:cNvPr id="7" name="Picture 6">
            <a:extLst>
              <a:ext uri="{FF2B5EF4-FFF2-40B4-BE49-F238E27FC236}">
                <a16:creationId xmlns:a16="http://schemas.microsoft.com/office/drawing/2014/main" id="{1EAC3F90-7A69-4D77-9F89-4B3E02E3F3A9}"/>
              </a:ext>
            </a:extLst>
          </p:cNvPr>
          <p:cNvPicPr>
            <a:picLocks noChangeAspect="1"/>
          </p:cNvPicPr>
          <p:nvPr/>
        </p:nvPicPr>
        <p:blipFill>
          <a:blip r:embed="rId8"/>
          <a:stretch>
            <a:fillRect/>
          </a:stretch>
        </p:blipFill>
        <p:spPr>
          <a:xfrm>
            <a:off x="3603357" y="1032974"/>
            <a:ext cx="2521066" cy="3151311"/>
          </a:xfrm>
          <a:prstGeom prst="rect">
            <a:avLst/>
          </a:prstGeom>
        </p:spPr>
      </p:pic>
      <p:pic>
        <p:nvPicPr>
          <p:cNvPr id="9" name="Picture 8">
            <a:extLst>
              <a:ext uri="{FF2B5EF4-FFF2-40B4-BE49-F238E27FC236}">
                <a16:creationId xmlns:a16="http://schemas.microsoft.com/office/drawing/2014/main" id="{6DCCABD2-3D17-45D3-8F02-F216E08A4382}"/>
              </a:ext>
            </a:extLst>
          </p:cNvPr>
          <p:cNvPicPr>
            <a:picLocks noChangeAspect="1"/>
          </p:cNvPicPr>
          <p:nvPr/>
        </p:nvPicPr>
        <p:blipFill>
          <a:blip r:embed="rId9"/>
          <a:stretch>
            <a:fillRect/>
          </a:stretch>
        </p:blipFill>
        <p:spPr>
          <a:xfrm>
            <a:off x="402907" y="5491762"/>
            <a:ext cx="2495786" cy="3131160"/>
          </a:xfrm>
          <a:prstGeom prst="rect">
            <a:avLst/>
          </a:prstGeom>
        </p:spPr>
      </p:pic>
      <p:pic>
        <p:nvPicPr>
          <p:cNvPr id="11" name="Picture 10">
            <a:extLst>
              <a:ext uri="{FF2B5EF4-FFF2-40B4-BE49-F238E27FC236}">
                <a16:creationId xmlns:a16="http://schemas.microsoft.com/office/drawing/2014/main" id="{552D276F-728B-43F1-BE04-70D3DD44A5F4}"/>
              </a:ext>
            </a:extLst>
          </p:cNvPr>
          <p:cNvPicPr>
            <a:picLocks noChangeAspect="1"/>
          </p:cNvPicPr>
          <p:nvPr/>
        </p:nvPicPr>
        <p:blipFill>
          <a:blip r:embed="rId10"/>
          <a:stretch>
            <a:fillRect/>
          </a:stretch>
        </p:blipFill>
        <p:spPr>
          <a:xfrm>
            <a:off x="3681462" y="5494676"/>
            <a:ext cx="2495787" cy="3023682"/>
          </a:xfrm>
          <a:prstGeom prst="rect">
            <a:avLst/>
          </a:prstGeom>
        </p:spPr>
      </p:pic>
    </p:spTree>
    <p:extLst>
      <p:ext uri="{BB962C8B-B14F-4D97-AF65-F5344CB8AC3E}">
        <p14:creationId xmlns:p14="http://schemas.microsoft.com/office/powerpoint/2010/main" val="23751434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5DB1C0A13BF74FB9D6D9435CB62154" ma:contentTypeVersion="9" ma:contentTypeDescription="Create a new document." ma:contentTypeScope="" ma:versionID="0a1b0b83b8f07695a7a3df4d12e5eed6">
  <xsd:schema xmlns:xsd="http://www.w3.org/2001/XMLSchema" xmlns:xs="http://www.w3.org/2001/XMLSchema" xmlns:p="http://schemas.microsoft.com/office/2006/metadata/properties" xmlns:ns2="cb6df979-3e67-4a87-8341-c4ac07642545" targetNamespace="http://schemas.microsoft.com/office/2006/metadata/properties" ma:root="true" ma:fieldsID="7b9e3c5bc2a77ab89eb7b8be372f1d30" ns2:_="">
    <xsd:import namespace="cb6df979-3e67-4a87-8341-c4ac07642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df979-3e67-4a87-8341-c4ac07642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EF30A-0C03-44D8-ACD5-6AAF40C35F87}">
  <ds:schemaRefs>
    <ds:schemaRef ds:uri="cb6df979-3e67-4a87-8341-c4ac076425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7149C1-4977-43B2-A2C4-64ABB97CFC37}">
  <ds:schemaRefs>
    <ds:schemaRef ds:uri="cb6df979-3e67-4a87-8341-c4ac076425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A251D6-A8AA-478E-8ED8-E751A10198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632</TotalTime>
  <Words>4175</Words>
  <Application>Microsoft Office PowerPoint</Application>
  <PresentationFormat>A4 Paper (210x297 mm)</PresentationFormat>
  <Paragraphs>282</Paragraphs>
  <Slides>20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Agency FB</vt:lpstr>
      <vt:lpstr>Algerian</vt:lpstr>
      <vt:lpstr>Arial</vt:lpstr>
      <vt:lpstr>Calibri</vt:lpstr>
      <vt:lpstr>Calibri body</vt:lpstr>
      <vt:lpstr>Calibri Light</vt:lpstr>
      <vt:lpstr>Corbel</vt:lpstr>
      <vt:lpstr>KG Chasing Cars</vt:lpstr>
      <vt:lpstr>KG Miss Kindergarten</vt:lpstr>
      <vt:lpstr>KG Summer Sunshine Blackout</vt:lpstr>
      <vt:lpstr>KG WhY YoU GoTtA Be So MeAn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Namitha Mani</dc:creator>
  <cp:lastModifiedBy>Monique Van der Mescht</cp:lastModifiedBy>
  <cp:revision>68</cp:revision>
  <cp:lastPrinted>2017-11-19T18:04:47Z</cp:lastPrinted>
  <dcterms:created xsi:type="dcterms:W3CDTF">2017-11-13T18:58:00Z</dcterms:created>
  <dcterms:modified xsi:type="dcterms:W3CDTF">2021-10-30T06:43:25Z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0x010100965DB1C0A13BF74FB9D6D9435CB62154</vt:lpwstr>
  </property>
</Properties>
</file>